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>
  <p:sldMasterIdLst>
    <p:sldMasterId id="2147483660" r:id="rId5"/>
  </p:sldMasterIdLst>
  <p:notesMasterIdLst>
    <p:notesMasterId r:id="rId7"/>
  </p:notesMasterIdLst>
  <p:sldIdLst>
    <p:sldId id="256" r:id="rId6"/>
  </p:sldIdLst>
  <p:sldSz cx="12192000" cy="6858000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1130"/>
    <a:srgbClr val="D00000"/>
    <a:srgbClr val="DEB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6601D-C5BB-4C5A-AC50-D76CB9840238}" v="3" dt="2026-09-22T13:15:06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3311" autoAdjust="0"/>
  </p:normalViewPr>
  <p:slideViewPr>
    <p:cSldViewPr>
      <p:cViewPr varScale="1">
        <p:scale>
          <a:sx n="89" d="100"/>
          <a:sy n="89" d="100"/>
        </p:scale>
        <p:origin x="54" y="11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ne Dyrby" userId="2453c47a-6757-4d8f-b8c5-5cd92442fe7e" providerId="ADAL" clId="{8C71C1CC-E84E-4BC4-87A3-A90AEA932552}"/>
    <pc:docChg chg="modSld">
      <pc:chgData name="Janne Dyrby" userId="2453c47a-6757-4d8f-b8c5-5cd92442fe7e" providerId="ADAL" clId="{8C71C1CC-E84E-4BC4-87A3-A90AEA932552}" dt="2026-09-22T13:15:06.420" v="2" actId="1076"/>
      <pc:docMkLst>
        <pc:docMk/>
      </pc:docMkLst>
      <pc:sldChg chg="modSp">
        <pc:chgData name="Janne Dyrby" userId="2453c47a-6757-4d8f-b8c5-5cd92442fe7e" providerId="ADAL" clId="{8C71C1CC-E84E-4BC4-87A3-A90AEA932552}" dt="2026-09-22T13:15:06.420" v="2" actId="1076"/>
        <pc:sldMkLst>
          <pc:docMk/>
          <pc:sldMk cId="1995268537" sldId="256"/>
        </pc:sldMkLst>
        <pc:spChg chg="mod">
          <ac:chgData name="Janne Dyrby" userId="2453c47a-6757-4d8f-b8c5-5cd92442fe7e" providerId="ADAL" clId="{8C71C1CC-E84E-4BC4-87A3-A90AEA932552}" dt="2026-09-22T13:15:06.420" v="2" actId="1076"/>
          <ac:spMkLst>
            <pc:docMk/>
            <pc:sldMk cId="1995268537" sldId="256"/>
            <ac:spMk id="2" creationId="{14EE3F51-CAE7-D3B1-0F2D-7C5262E1A30E}"/>
          </ac:spMkLst>
        </pc:spChg>
        <pc:spChg chg="mod">
          <ac:chgData name="Janne Dyrby" userId="2453c47a-6757-4d8f-b8c5-5cd92442fe7e" providerId="ADAL" clId="{8C71C1CC-E84E-4BC4-87A3-A90AEA932552}" dt="2026-09-22T13:14:00.996" v="1"/>
          <ac:spMkLst>
            <pc:docMk/>
            <pc:sldMk cId="1995268537" sldId="256"/>
            <ac:spMk id="3" creationId="{898B9DA5-E93F-344B-B9AE-7059C44125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D52D85A-A0A3-4AB4-A25E-F0FC22C8BB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135" cy="4962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64FB025-FC1A-4034-9474-5BCE027D44C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955" y="0"/>
            <a:ext cx="2946135" cy="49625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C6ADC90-0EAD-459D-B99F-B653B171EA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1FCC0B4C-0628-4A4E-8647-76620C55F2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15192"/>
            <a:ext cx="5437188" cy="44662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1" tIns="45661" rIns="91321" bIns="45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noProof="0"/>
              <a:t>Click to edit Master text styles</a:t>
            </a:r>
          </a:p>
          <a:p>
            <a:pPr lvl="1"/>
            <a:r>
              <a:rPr lang="en-US" altLang="da-DK" noProof="0"/>
              <a:t>Second level</a:t>
            </a:r>
          </a:p>
          <a:p>
            <a:pPr lvl="2"/>
            <a:r>
              <a:rPr lang="en-US" altLang="da-DK" noProof="0"/>
              <a:t>Third level</a:t>
            </a:r>
          </a:p>
          <a:p>
            <a:pPr lvl="3"/>
            <a:r>
              <a:rPr lang="en-US" altLang="da-DK" noProof="0"/>
              <a:t>Fourth level</a:t>
            </a:r>
          </a:p>
          <a:p>
            <a:pPr lvl="4"/>
            <a:r>
              <a:rPr lang="en-US" altLang="da-DK" noProof="0"/>
              <a:t>Fifth level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9CBA9502-445B-46E2-B081-8D8633D002D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800"/>
            <a:ext cx="2946135" cy="4962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23AD446A-31B7-410B-ADF9-C8FAF14BD4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55" y="9428800"/>
            <a:ext cx="2946135" cy="4962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1" tIns="45661" rIns="91321" bIns="45661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79C590-1F20-40EC-B0C3-026E36AC5B03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9">
            <a:extLst>
              <a:ext uri="{FF2B5EF4-FFF2-40B4-BE49-F238E27FC236}">
                <a16:creationId xmlns:a16="http://schemas.microsoft.com/office/drawing/2014/main" id="{64B026C8-F8CE-4A68-AEC9-D14E47EA4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7238" cy="685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7AF971-C218-45F4-86B0-DD55CE74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9689D-4F47-41F9-AB64-E680BFDA1F2D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58FA80-1B70-4A45-B168-E922BE81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20E1F5A-7AF5-402C-8367-E7FC9273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C5847-D385-4F5A-B095-52C5A27E0B64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E0FD403-79F0-C4E6-7B52-9E612D4F38DF}"/>
              </a:ext>
            </a:extLst>
          </p:cNvPr>
          <p:cNvSpPr/>
          <p:nvPr userDrawn="1"/>
        </p:nvSpPr>
        <p:spPr>
          <a:xfrm>
            <a:off x="10668000" y="188640"/>
            <a:ext cx="1116632" cy="933723"/>
          </a:xfrm>
          <a:prstGeom prst="rect">
            <a:avLst/>
          </a:prstGeom>
          <a:solidFill>
            <a:srgbClr val="C411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B205A5F-BE8C-5739-825F-AD56B5328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9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B0E59-960E-472D-8462-CDE0C3C35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277E7-6CB2-4F5C-899D-229FB5275118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6875E-D2FA-4139-B4E4-8D49949CB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E847F-586B-47C9-8E66-E2DE2917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ED1BD-51B3-4221-AFE7-A2F362DC488D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4EE5712-E763-EF29-CA62-E9708A0FFB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13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1B138-697E-44B7-82F8-683482CF0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47F9-B0D2-453B-9266-1DCF657670E7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02C97-1FC5-42A7-A0BB-CE235A57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0A002-E3F0-499D-BF6B-AC8BD485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82CA7-E710-4B6B-BA7A-7BB110CF1EF1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3EB0057-FD9D-85F9-EE61-B3F959DB04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1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591BB6-7DCA-4A12-B2F3-1AE68364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A8932-C7E8-45EE-B3AA-BB0D246B4C50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E1846E-4000-4617-BB3C-9E345F2E8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FB14E-9C63-4DB2-B363-0E8EB38B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4C654-191F-4DB2-BFC4-C21EE156FE93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D3FB17C-D5AF-BA0E-076C-E4C416B88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C07EB53-D45E-4866-A558-B3F9FED43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FE748-C486-4212-A95D-4423C1CE0F37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1080845-9D09-4135-BF18-0BBC9D41F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9A6FEC8-82ED-4030-959C-6DC82D087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14795-6E24-4FC6-BF49-0D7002564C5A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D50F217-E797-3BF2-FAA5-DC64621277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9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2207E87-932E-48FC-A2DA-9814468D7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D1269-C18C-4527-B4FA-04EBEEAB8CA0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FD826B-B27E-49DD-969C-4AA53FC1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9F93C0-680F-4A9D-87E3-300DB0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24D3E-9DA0-4407-8F5F-C441A49358F8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1FA3065-FA36-8CE5-9FB6-2EC39C250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4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6B346C5-1D6B-49C6-996C-7CC5B331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563C1-98B3-464F-AE55-61CFAB331D4C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8C621C-1416-447E-A623-56712690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DD233B6-3256-4B89-A4F4-711668AA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CEA02-6DE2-41A4-8577-27FBDAC61814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9E42FB0-0E5A-EB9A-E2A0-F57FD4C86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0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3E7747-B0AE-4ADF-BA28-3FC3B2CA8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A4D2B-F203-4273-8E93-AA9E0EE7931D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44FB18-E9AB-499C-B5C9-16983A164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9F53A24-8CBC-4B9C-9C95-5C679F49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FBE08-3B27-4C31-A9B2-B2AEA9F39A0C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613F517-1F12-5677-30D1-EB9B1F6545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2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CB1EC96-F8D0-43C7-8E58-BC2860389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36D74-89B5-490C-916B-81C4D58AA1C3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D71579-0564-4FD7-8A10-8FB246A1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993B9C-B092-4BD5-8378-A5C234570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369E8-1029-462D-A02E-7A75A47671D8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1F41EB1-6BA2-1D4A-7727-9DB34C49C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249" y="213342"/>
            <a:ext cx="934686" cy="9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5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5D029-A6F0-4A70-BBF4-D1B3658C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7CF6D-8C66-4A6F-AFE0-F8926C4B09FF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6AB53-38C2-42B5-B299-2B92183B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49812-BBE2-4E6C-B353-428F7CBF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A519B-0CE1-457A-BBF8-2131541E6AD8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37018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A15E4-74BE-4789-8147-87D110DFD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78059-9FFD-4DB7-BD2D-1E1CE7CE3891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9D214-1383-4A62-832E-027F2E36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7E915-AABB-4572-A2C3-C3CDE8D5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712EC-6EEE-499B-ACDB-E9DF9F11CA02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85458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4F30A8-3809-452A-B8C2-13E8D3C8FA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titeltypografien i masteren</a:t>
            </a:r>
            <a:endParaRPr lang="en-US" altLang="da-DK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A1C4DA-41F0-40BB-94D0-654867A45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teksttypografierne i masteren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3D7D9-0B79-4944-9641-758CE892A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891D0A-EB4A-4DAF-A494-0EE84EF040A9}" type="datetime1">
              <a:rPr lang="da-DK" altLang="da-DK"/>
              <a:pPr>
                <a:defRPr/>
              </a:pPr>
              <a:t>22-09-2026</a:t>
            </a:fld>
            <a:endParaRPr lang="en-US" alt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68D7C-4D8F-424E-907C-7BDBC79E2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09119-26A9-4200-B8D9-F4C46C55E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0DCE1C-2FCF-4B15-AB3F-6E341178A2B1}" type="slidenum">
              <a:rPr lang="en-US" altLang="da-DK"/>
              <a:pPr>
                <a:defRPr/>
              </a:pPr>
              <a:t>‹nr.›</a:t>
            </a:fld>
            <a:endParaRPr lang="en-US" altLang="da-DK"/>
          </a:p>
        </p:txBody>
      </p:sp>
      <p:pic>
        <p:nvPicPr>
          <p:cNvPr id="1031" name="Picture 37">
            <a:extLst>
              <a:ext uri="{FF2B5EF4-FFF2-40B4-BE49-F238E27FC236}">
                <a16:creationId xmlns:a16="http://schemas.microsoft.com/office/drawing/2014/main" id="{EFB1A870-D116-4740-8C3B-242ECFFAF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43513"/>
            <a:ext cx="121920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E3F51-CAE7-D3B1-0F2D-7C5262E1A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3068960"/>
            <a:ext cx="10297144" cy="2387600"/>
          </a:xfrm>
        </p:spPr>
        <p:txBody>
          <a:bodyPr/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Faglig Fredagsbar om ny platform, som skal fremme muskel- og skeletsundhed gennem </a:t>
            </a:r>
            <a:r>
              <a:rPr lang="da-DK" dirty="0" err="1">
                <a:solidFill>
                  <a:schemeClr val="bg1"/>
                </a:solidFill>
              </a:rPr>
              <a:t>egenhåndtering</a:t>
            </a:r>
            <a:br>
              <a:rPr lang="da-DK" sz="8000" b="1" dirty="0">
                <a:solidFill>
                  <a:schemeClr val="bg1"/>
                </a:solidFill>
              </a:rPr>
            </a:br>
            <a:r>
              <a:rPr lang="da-DK" sz="8000" b="1" dirty="0">
                <a:solidFill>
                  <a:schemeClr val="bg1"/>
                </a:solidFill>
              </a:rPr>
              <a:t>						Digi4MSK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98B9DA5-E93F-344B-B9AE-7059C44125FC}"/>
              </a:ext>
            </a:extLst>
          </p:cNvPr>
          <p:cNvSpPr txBox="1"/>
          <p:nvPr/>
        </p:nvSpPr>
        <p:spPr>
          <a:xfrm>
            <a:off x="911424" y="5661248"/>
            <a:ext cx="10369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v/Steffan Wittrup </a:t>
            </a:r>
            <a:r>
              <a:rPr lang="da-DK" dirty="0" err="1">
                <a:solidFill>
                  <a:schemeClr val="bg1"/>
                </a:solidFill>
              </a:rPr>
              <a:t>McPhee</a:t>
            </a:r>
            <a:r>
              <a:rPr lang="da-DK" dirty="0">
                <a:solidFill>
                  <a:schemeClr val="bg1"/>
                </a:solidFill>
              </a:rPr>
              <a:t> Christensen og Thorvaldur </a:t>
            </a:r>
            <a:r>
              <a:rPr lang="da-DK" dirty="0" err="1">
                <a:solidFill>
                  <a:schemeClr val="bg1"/>
                </a:solidFill>
              </a:rPr>
              <a:t>Palsson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268537"/>
      </p:ext>
    </p:extLst>
  </p:cSld>
  <p:clrMapOvr>
    <a:masterClrMapping/>
  </p:clrMapOvr>
</p:sld>
</file>

<file path=ppt/theme/theme1.xml><?xml version="1.0" encoding="utf-8"?>
<a:theme xmlns:a="http://schemas.openxmlformats.org/drawingml/2006/main" name="DFYTemplateBla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nder phd cup - Fagkongres fredag 18-3 kl. 17.50.pot  -  Kompatibilitetstilstand" id="{2F67AA56-B45F-446B-AB82-95D4851E4F5A}" vid="{45B1D440-83AD-4123-B36E-18CFC064A2FE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6506A579BC7C48B0C3C1D3328FCC31" ma:contentTypeVersion="5" ma:contentTypeDescription="Opret et nyt dokument." ma:contentTypeScope="" ma:versionID="0a8371ef0762791bdb12e28e39a0b793">
  <xsd:schema xmlns:xsd="http://www.w3.org/2001/XMLSchema" xmlns:xs="http://www.w3.org/2001/XMLSchema" xmlns:p="http://schemas.microsoft.com/office/2006/metadata/properties" xmlns:ns3="c9421b15-e582-4536-a74b-515b12124bb4" targetNamespace="http://schemas.microsoft.com/office/2006/metadata/properties" ma:root="true" ma:fieldsID="b120523eb33ab06dd87b3c4d614c3db8" ns3:_="">
    <xsd:import namespace="c9421b15-e582-4536-a74b-515b12124b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21b15-e582-4536-a74b-515b12124b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9421b15-e582-4536-a74b-515b12124bb4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90FF64-24D8-45D9-A8EE-192A42A4CB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421b15-e582-4536-a74b-515b12124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F857E4-45C9-40BA-A6D7-B269D238B0E2}">
  <ds:schemaRefs>
    <ds:schemaRef ds:uri="http://schemas.microsoft.com/office/2006/metadata/properties"/>
    <ds:schemaRef ds:uri="c9421b15-e582-4536-a74b-515b12124bb4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84684E9-C33D-4122-8EC5-38943DB604E8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B8D18734-B77B-4F19-8039-3306A6C6458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af308ab-7b93-43d9-bcd1-e88b650f643b}" enabled="0" method="" siteId="{1af308ab-7b93-43d9-bcd1-e88b650f643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26364</TotalTime>
  <Words>31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DFYTemplateBlaa</vt:lpstr>
      <vt:lpstr>Faglig Fredagsbar om ny platform, som skal fremme muskel- og skeletsundhed gennem egenhåndtering       Digi4MSK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slidemaster hvid 16:9</dc:title>
  <dc:creator>hmh@fysio.dk</dc:creator>
  <cp:lastModifiedBy>Janne Dyrby</cp:lastModifiedBy>
  <cp:revision>43</cp:revision>
  <cp:lastPrinted>2025-04-29T06:31:37Z</cp:lastPrinted>
  <dcterms:created xsi:type="dcterms:W3CDTF">2022-03-14T13:25:32Z</dcterms:created>
  <dcterms:modified xsi:type="dcterms:W3CDTF">2026-09-22T13:15:15Z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STitle">
    <vt:lpwstr>DFYTemplateRoed-432_(1)</vt:lpwstr>
  </property>
  <property fmtid="{D5CDD505-2E9C-101B-9397-08002B2CF9AE}" pid="3" name="TSOwner">
    <vt:lpwstr>69</vt:lpwstr>
  </property>
  <property fmtid="{D5CDD505-2E9C-101B-9397-08002B2CF9AE}" pid="4" name="TSUpdatedBy">
    <vt:lpwstr/>
  </property>
  <property fmtid="{D5CDD505-2E9C-101B-9397-08002B2CF9AE}" pid="5" name="TSStatus">
    <vt:lpwstr/>
  </property>
  <property fmtid="{D5CDD505-2E9C-101B-9397-08002B2CF9AE}" pid="6" name="TSMetaData">
    <vt:lpwstr/>
  </property>
  <property fmtid="{D5CDD505-2E9C-101B-9397-08002B2CF9AE}" pid="7" name="TSType">
    <vt:lpwstr/>
  </property>
  <property fmtid="{D5CDD505-2E9C-101B-9397-08002B2CF9AE}" pid="8" name="TSID">
    <vt:lpwstr>441</vt:lpwstr>
  </property>
  <property fmtid="{D5CDD505-2E9C-101B-9397-08002B2CF9AE}" pid="9" name="TSKeywords">
    <vt:lpwstr/>
  </property>
  <property fmtid="{D5CDD505-2E9C-101B-9397-08002B2CF9AE}" pid="10" name="TSSender">
    <vt:lpwstr/>
  </property>
  <property fmtid="{D5CDD505-2E9C-101B-9397-08002B2CF9AE}" pid="11" name="TSDescription">
    <vt:lpwstr/>
  </property>
  <property fmtid="{D5CDD505-2E9C-101B-9397-08002B2CF9AE}" pid="12" name="TSPhaseName">
    <vt:lpwstr/>
  </property>
  <property fmtid="{D5CDD505-2E9C-101B-9397-08002B2CF9AE}" pid="13" name="TSCreatedBy">
    <vt:lpwstr/>
  </property>
  <property fmtid="{D5CDD505-2E9C-101B-9397-08002B2CF9AE}" pid="14" name="TSMoveSetID">
    <vt:lpwstr/>
  </property>
  <property fmtid="{D5CDD505-2E9C-101B-9397-08002B2CF9AE}" pid="15" name="ContentTypeId">
    <vt:lpwstr>0x010100516506A579BC7C48B0C3C1D3328FCC31</vt:lpwstr>
  </property>
  <property fmtid="{D5CDD505-2E9C-101B-9397-08002B2CF9AE}" pid="16" name="MediaServiceImageTags">
    <vt:lpwstr/>
  </property>
</Properties>
</file>