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9" r:id="rId4"/>
    <p:sldId id="268" r:id="rId5"/>
    <p:sldId id="270" r:id="rId6"/>
    <p:sldId id="258" r:id="rId7"/>
    <p:sldId id="259" r:id="rId8"/>
    <p:sldId id="260" r:id="rId9"/>
    <p:sldId id="261" r:id="rId10"/>
    <p:sldId id="263" r:id="rId11"/>
    <p:sldId id="262"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A1669F-AAC0-14DD-E8DB-4EE968EBAE24}" v="23" dt="2026-02-03T09:41:06.978"/>
    <p1510:client id="{8F567F5D-3F0F-75A9-DD81-553E70EB1A9E}" v="47" dt="2026-02-03T09:53:44.863"/>
    <p1510:client id="{9F9A3A17-E035-D0BA-DDA4-902BD0BD615B}" v="178" dt="2026-02-03T09:37:32.541"/>
    <p1510:client id="{A8F63612-D38F-234C-1D3F-CECB4CF1DD61}" v="23" dt="2026-02-03T09:12:28.8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Kragh" userId="S::heleka@onerm.dk::457dd091-6a2d-4a4f-af3a-850e451eeb33" providerId="AD" clId="Web-{8F567F5D-3F0F-75A9-DD81-553E70EB1A9E}"/>
    <pc:docChg chg="modSld">
      <pc:chgData name="Helen Kragh" userId="S::heleka@onerm.dk::457dd091-6a2d-4a4f-af3a-850e451eeb33" providerId="AD" clId="Web-{8F567F5D-3F0F-75A9-DD81-553E70EB1A9E}" dt="2026-02-03T09:53:45.144" v="46"/>
      <pc:docMkLst>
        <pc:docMk/>
      </pc:docMkLst>
      <pc:sldChg chg="addSp delSp modSp mod setBg">
        <pc:chgData name="Helen Kragh" userId="S::heleka@onerm.dk::457dd091-6a2d-4a4f-af3a-850e451eeb33" providerId="AD" clId="Web-{8F567F5D-3F0F-75A9-DD81-553E70EB1A9E}" dt="2026-02-03T09:53:45.144" v="46"/>
        <pc:sldMkLst>
          <pc:docMk/>
          <pc:sldMk cId="4027608234" sldId="264"/>
        </pc:sldMkLst>
        <pc:spChg chg="mod">
          <ac:chgData name="Helen Kragh" userId="S::heleka@onerm.dk::457dd091-6a2d-4a4f-af3a-850e451eeb33" providerId="AD" clId="Web-{8F567F5D-3F0F-75A9-DD81-553E70EB1A9E}" dt="2026-02-03T09:53:45.144" v="46"/>
          <ac:spMkLst>
            <pc:docMk/>
            <pc:sldMk cId="4027608234" sldId="264"/>
            <ac:spMk id="2" creationId="{4CB4C523-FB2A-535C-4F99-4D4A60814DBE}"/>
          </ac:spMkLst>
        </pc:spChg>
        <pc:spChg chg="del">
          <ac:chgData name="Helen Kragh" userId="S::heleka@onerm.dk::457dd091-6a2d-4a4f-af3a-850e451eeb33" providerId="AD" clId="Web-{8F567F5D-3F0F-75A9-DD81-553E70EB1A9E}" dt="2026-02-03T09:51:51.585" v="8"/>
          <ac:spMkLst>
            <pc:docMk/>
            <pc:sldMk cId="4027608234" sldId="264"/>
            <ac:spMk id="3" creationId="{0C2AC5F9-9F24-8E12-E5EC-A5531725802A}"/>
          </ac:spMkLst>
        </pc:spChg>
        <pc:spChg chg="add del mod">
          <ac:chgData name="Helen Kragh" userId="S::heleka@onerm.dk::457dd091-6a2d-4a4f-af3a-850e451eeb33" providerId="AD" clId="Web-{8F567F5D-3F0F-75A9-DD81-553E70EB1A9E}" dt="2026-02-03T09:53:45.144" v="46"/>
          <ac:spMkLst>
            <pc:docMk/>
            <pc:sldMk cId="4027608234" sldId="264"/>
            <ac:spMk id="6" creationId="{CB57477F-449C-206F-A7B6-E4749E93E435}"/>
          </ac:spMkLst>
        </pc:spChg>
        <pc:spChg chg="add">
          <ac:chgData name="Helen Kragh" userId="S::heleka@onerm.dk::457dd091-6a2d-4a4f-af3a-850e451eeb33" providerId="AD" clId="Web-{8F567F5D-3F0F-75A9-DD81-553E70EB1A9E}" dt="2026-02-03T09:53:45.144" v="46"/>
          <ac:spMkLst>
            <pc:docMk/>
            <pc:sldMk cId="4027608234" sldId="264"/>
            <ac:spMk id="12" creationId="{BACC6370-2D7E-4714-9D71-7542949D7D5D}"/>
          </ac:spMkLst>
        </pc:spChg>
        <pc:spChg chg="add">
          <ac:chgData name="Helen Kragh" userId="S::heleka@onerm.dk::457dd091-6a2d-4a4f-af3a-850e451eeb33" providerId="AD" clId="Web-{8F567F5D-3F0F-75A9-DD81-553E70EB1A9E}" dt="2026-02-03T09:53:45.144" v="46"/>
          <ac:spMkLst>
            <pc:docMk/>
            <pc:sldMk cId="4027608234" sldId="264"/>
            <ac:spMk id="14" creationId="{F68B3F68-107C-434F-AA38-110D5EA91B85}"/>
          </ac:spMkLst>
        </pc:spChg>
        <pc:spChg chg="add">
          <ac:chgData name="Helen Kragh" userId="S::heleka@onerm.dk::457dd091-6a2d-4a4f-af3a-850e451eeb33" providerId="AD" clId="Web-{8F567F5D-3F0F-75A9-DD81-553E70EB1A9E}" dt="2026-02-03T09:53:45.144" v="46"/>
          <ac:spMkLst>
            <pc:docMk/>
            <pc:sldMk cId="4027608234" sldId="264"/>
            <ac:spMk id="16" creationId="{AAD0DBB9-1A4B-4391-81D4-CB19F9AB918A}"/>
          </ac:spMkLst>
        </pc:spChg>
        <pc:spChg chg="add">
          <ac:chgData name="Helen Kragh" userId="S::heleka@onerm.dk::457dd091-6a2d-4a4f-af3a-850e451eeb33" providerId="AD" clId="Web-{8F567F5D-3F0F-75A9-DD81-553E70EB1A9E}" dt="2026-02-03T09:53:45.144" v="46"/>
          <ac:spMkLst>
            <pc:docMk/>
            <pc:sldMk cId="4027608234" sldId="264"/>
            <ac:spMk id="18" creationId="{063BBA22-50EA-4C4D-BE05-F1CE4E63AA56}"/>
          </ac:spMkLst>
        </pc:spChg>
        <pc:graphicFrameChg chg="add">
          <ac:chgData name="Helen Kragh" userId="S::heleka@onerm.dk::457dd091-6a2d-4a4f-af3a-850e451eeb33" providerId="AD" clId="Web-{8F567F5D-3F0F-75A9-DD81-553E70EB1A9E}" dt="2026-02-03T09:53:45.144" v="46"/>
          <ac:graphicFrameMkLst>
            <pc:docMk/>
            <pc:sldMk cId="4027608234" sldId="264"/>
            <ac:graphicFrameMk id="8" creationId="{A36CECA8-CC29-12C3-40CA-0068CDAE3FB5}"/>
          </ac:graphicFrameMkLst>
        </pc:graphicFrameChg>
        <pc:picChg chg="add del mod ord">
          <ac:chgData name="Helen Kragh" userId="S::heleka@onerm.dk::457dd091-6a2d-4a4f-af3a-850e451eeb33" providerId="AD" clId="Web-{8F567F5D-3F0F-75A9-DD81-553E70EB1A9E}" dt="2026-02-03T09:52:06.040" v="10"/>
          <ac:picMkLst>
            <pc:docMk/>
            <pc:sldMk cId="4027608234" sldId="264"/>
            <ac:picMk id="4" creationId="{82800E95-093A-9862-59BE-69E14B45531C}"/>
          </ac:picMkLst>
        </pc:picChg>
      </pc:sldChg>
    </pc:docChg>
  </pc:docChgLst>
  <pc:docChgLst>
    <pc:chgData name="Helen Kragh" userId="457dd091-6a2d-4a4f-af3a-850e451eeb33" providerId="ADAL" clId="{6E596ADE-2991-4102-B947-4CA8CBBF3E70}"/>
    <pc:docChg chg="undo custSel addSld delSld modSld">
      <pc:chgData name="Helen Kragh" userId="457dd091-6a2d-4a4f-af3a-850e451eeb33" providerId="ADAL" clId="{6E596ADE-2991-4102-B947-4CA8CBBF3E70}" dt="2026-01-22T11:33:44.829" v="95" actId="5793"/>
      <pc:docMkLst>
        <pc:docMk/>
      </pc:docMkLst>
      <pc:sldChg chg="addSp delSp modSp mod">
        <pc:chgData name="Helen Kragh" userId="457dd091-6a2d-4a4f-af3a-850e451eeb33" providerId="ADAL" clId="{6E596ADE-2991-4102-B947-4CA8CBBF3E70}" dt="2026-01-22T11:28:03.867" v="13" actId="20577"/>
        <pc:sldMkLst>
          <pc:docMk/>
          <pc:sldMk cId="2203784019" sldId="258"/>
        </pc:sldMkLst>
        <pc:spChg chg="mod">
          <ac:chgData name="Helen Kragh" userId="457dd091-6a2d-4a4f-af3a-850e451eeb33" providerId="ADAL" clId="{6E596ADE-2991-4102-B947-4CA8CBBF3E70}" dt="2026-01-22T11:28:03.867" v="13" actId="20577"/>
          <ac:spMkLst>
            <pc:docMk/>
            <pc:sldMk cId="2203784019" sldId="258"/>
            <ac:spMk id="2" creationId="{8609D6F5-A226-3216-CF65-BAAC34BE0AB6}"/>
          </ac:spMkLst>
        </pc:spChg>
        <pc:picChg chg="add mod ord">
          <ac:chgData name="Helen Kragh" userId="457dd091-6a2d-4a4f-af3a-850e451eeb33" providerId="ADAL" clId="{6E596ADE-2991-4102-B947-4CA8CBBF3E70}" dt="2026-01-22T11:27:55.156" v="6" actId="22"/>
          <ac:picMkLst>
            <pc:docMk/>
            <pc:sldMk cId="2203784019" sldId="258"/>
            <ac:picMk id="5" creationId="{D49B12B5-0172-6E5E-FF79-75EEB92A11BD}"/>
          </ac:picMkLst>
        </pc:picChg>
      </pc:sldChg>
      <pc:sldChg chg="addSp delSp modSp mod">
        <pc:chgData name="Helen Kragh" userId="457dd091-6a2d-4a4f-af3a-850e451eeb33" providerId="ADAL" clId="{6E596ADE-2991-4102-B947-4CA8CBBF3E70}" dt="2026-01-22T11:29:43.187" v="43" actId="14100"/>
        <pc:sldMkLst>
          <pc:docMk/>
          <pc:sldMk cId="3766998307" sldId="259"/>
        </pc:sldMkLst>
        <pc:spChg chg="mod">
          <ac:chgData name="Helen Kragh" userId="457dd091-6a2d-4a4f-af3a-850e451eeb33" providerId="ADAL" clId="{6E596ADE-2991-4102-B947-4CA8CBBF3E70}" dt="2026-01-22T11:29:30.092" v="38" actId="20577"/>
          <ac:spMkLst>
            <pc:docMk/>
            <pc:sldMk cId="3766998307" sldId="259"/>
            <ac:spMk id="2" creationId="{5EAB58D0-D159-4672-A59A-489AFED8A9BB}"/>
          </ac:spMkLst>
        </pc:spChg>
        <pc:picChg chg="add mod ord">
          <ac:chgData name="Helen Kragh" userId="457dd091-6a2d-4a4f-af3a-850e451eeb33" providerId="ADAL" clId="{6E596ADE-2991-4102-B947-4CA8CBBF3E70}" dt="2026-01-22T11:29:43.187" v="43" actId="14100"/>
          <ac:picMkLst>
            <pc:docMk/>
            <pc:sldMk cId="3766998307" sldId="259"/>
            <ac:picMk id="5" creationId="{C442D4D1-F5FB-DC40-4BFF-AD9F26D47FF4}"/>
          </ac:picMkLst>
        </pc:picChg>
      </pc:sldChg>
      <pc:sldChg chg="addSp delSp modSp mod">
        <pc:chgData name="Helen Kragh" userId="457dd091-6a2d-4a4f-af3a-850e451eeb33" providerId="ADAL" clId="{6E596ADE-2991-4102-B947-4CA8CBBF3E70}" dt="2026-01-22T11:28:55.451" v="23" actId="20577"/>
        <pc:sldMkLst>
          <pc:docMk/>
          <pc:sldMk cId="1961989937" sldId="260"/>
        </pc:sldMkLst>
        <pc:spChg chg="mod">
          <ac:chgData name="Helen Kragh" userId="457dd091-6a2d-4a4f-af3a-850e451eeb33" providerId="ADAL" clId="{6E596ADE-2991-4102-B947-4CA8CBBF3E70}" dt="2026-01-22T11:28:55.451" v="23" actId="20577"/>
          <ac:spMkLst>
            <pc:docMk/>
            <pc:sldMk cId="1961989937" sldId="260"/>
            <ac:spMk id="2" creationId="{A273483A-ACE5-C582-941E-C7F564F544AC}"/>
          </ac:spMkLst>
        </pc:spChg>
        <pc:picChg chg="add mod ord">
          <ac:chgData name="Helen Kragh" userId="457dd091-6a2d-4a4f-af3a-850e451eeb33" providerId="ADAL" clId="{6E596ADE-2991-4102-B947-4CA8CBBF3E70}" dt="2026-01-22T11:28:50.866" v="16" actId="14100"/>
          <ac:picMkLst>
            <pc:docMk/>
            <pc:sldMk cId="1961989937" sldId="260"/>
            <ac:picMk id="5" creationId="{97D6E171-9AE9-4363-A4AD-8509D627A729}"/>
          </ac:picMkLst>
        </pc:picChg>
      </pc:sldChg>
      <pc:sldChg chg="addSp delSp modSp mod">
        <pc:chgData name="Helen Kragh" userId="457dd091-6a2d-4a4f-af3a-850e451eeb33" providerId="ADAL" clId="{6E596ADE-2991-4102-B947-4CA8CBBF3E70}" dt="2026-01-22T11:30:49.396" v="47" actId="14100"/>
        <pc:sldMkLst>
          <pc:docMk/>
          <pc:sldMk cId="719292181" sldId="261"/>
        </pc:sldMkLst>
        <pc:picChg chg="add mod ord">
          <ac:chgData name="Helen Kragh" userId="457dd091-6a2d-4a4f-af3a-850e451eeb33" providerId="ADAL" clId="{6E596ADE-2991-4102-B947-4CA8CBBF3E70}" dt="2026-01-22T11:30:49.396" v="47" actId="14100"/>
          <ac:picMkLst>
            <pc:docMk/>
            <pc:sldMk cId="719292181" sldId="261"/>
            <ac:picMk id="5" creationId="{4CE90AF1-A175-96DC-8463-2FFF309C873E}"/>
          </ac:picMkLst>
        </pc:picChg>
      </pc:sldChg>
      <pc:sldChg chg="addSp delSp modSp mod">
        <pc:chgData name="Helen Kragh" userId="457dd091-6a2d-4a4f-af3a-850e451eeb33" providerId="ADAL" clId="{6E596ADE-2991-4102-B947-4CA8CBBF3E70}" dt="2026-01-22T11:31:39.373" v="51" actId="14100"/>
        <pc:sldMkLst>
          <pc:docMk/>
          <pc:sldMk cId="3731676795" sldId="262"/>
        </pc:sldMkLst>
      </pc:sldChg>
      <pc:sldChg chg="addSp delSp modSp mod">
        <pc:chgData name="Helen Kragh" userId="457dd091-6a2d-4a4f-af3a-850e451eeb33" providerId="ADAL" clId="{6E596ADE-2991-4102-B947-4CA8CBBF3E70}" dt="2026-01-22T11:32:26.028" v="56" actId="14100"/>
        <pc:sldMkLst>
          <pc:docMk/>
          <pc:sldMk cId="3989884978" sldId="263"/>
        </pc:sldMkLst>
      </pc:sldChg>
    </pc:docChg>
  </pc:docChgLst>
  <pc:docChgLst>
    <pc:chgData name="Helen Kragh" userId="S::heleka@onerm.dk::457dd091-6a2d-4a4f-af3a-850e451eeb33" providerId="AD" clId="Web-{A8F63612-D38F-234C-1D3F-CECB4CF1DD61}"/>
    <pc:docChg chg="modSld">
      <pc:chgData name="Helen Kragh" userId="S::heleka@onerm.dk::457dd091-6a2d-4a4f-af3a-850e451eeb33" providerId="AD" clId="Web-{A8F63612-D38F-234C-1D3F-CECB4CF1DD61}" dt="2026-02-03T09:13:37.241" v="42"/>
      <pc:docMkLst>
        <pc:docMk/>
      </pc:docMkLst>
      <pc:sldChg chg="addSp modSp mod setBg">
        <pc:chgData name="Helen Kragh" userId="S::heleka@onerm.dk::457dd091-6a2d-4a4f-af3a-850e451eeb33" providerId="AD" clId="Web-{A8F63612-D38F-234C-1D3F-CECB4CF1DD61}" dt="2026-02-03T09:08:06.608" v="5" actId="1076"/>
        <pc:sldMkLst>
          <pc:docMk/>
          <pc:sldMk cId="3424942676" sldId="256"/>
        </pc:sldMkLst>
        <pc:spChg chg="mod">
          <ac:chgData name="Helen Kragh" userId="S::heleka@onerm.dk::457dd091-6a2d-4a4f-af3a-850e451eeb33" providerId="AD" clId="Web-{A8F63612-D38F-234C-1D3F-CECB4CF1DD61}" dt="2026-02-03T09:07:58.983" v="4"/>
          <ac:spMkLst>
            <pc:docMk/>
            <pc:sldMk cId="3424942676" sldId="256"/>
            <ac:spMk id="2" creationId="{00000000-0000-0000-0000-000000000000}"/>
          </ac:spMkLst>
        </pc:spChg>
        <pc:spChg chg="mod">
          <ac:chgData name="Helen Kragh" userId="S::heleka@onerm.dk::457dd091-6a2d-4a4f-af3a-850e451eeb33" providerId="AD" clId="Web-{A8F63612-D38F-234C-1D3F-CECB4CF1DD61}" dt="2026-02-03T09:07:58.983" v="4"/>
          <ac:spMkLst>
            <pc:docMk/>
            <pc:sldMk cId="3424942676" sldId="256"/>
            <ac:spMk id="3" creationId="{00000000-0000-0000-0000-000000000000}"/>
          </ac:spMkLst>
        </pc:spChg>
        <pc:spChg chg="add">
          <ac:chgData name="Helen Kragh" userId="S::heleka@onerm.dk::457dd091-6a2d-4a4f-af3a-850e451eeb33" providerId="AD" clId="Web-{A8F63612-D38F-234C-1D3F-CECB4CF1DD61}" dt="2026-02-03T09:07:58.983" v="4"/>
          <ac:spMkLst>
            <pc:docMk/>
            <pc:sldMk cId="3424942676" sldId="256"/>
            <ac:spMk id="9" creationId="{D4E68339-1B90-44F9-BCC4-4600A6E240A2}"/>
          </ac:spMkLst>
        </pc:spChg>
        <pc:picChg chg="add mod">
          <ac:chgData name="Helen Kragh" userId="S::heleka@onerm.dk::457dd091-6a2d-4a4f-af3a-850e451eeb33" providerId="AD" clId="Web-{A8F63612-D38F-234C-1D3F-CECB4CF1DD61}" dt="2026-02-03T09:08:06.608" v="5" actId="1076"/>
          <ac:picMkLst>
            <pc:docMk/>
            <pc:sldMk cId="3424942676" sldId="256"/>
            <ac:picMk id="4" creationId="{24B91EFD-4A4F-A4DD-7E04-0001E7D8915F}"/>
          </ac:picMkLst>
        </pc:picChg>
      </pc:sldChg>
      <pc:sldChg chg="addSp modSp mod setBg">
        <pc:chgData name="Helen Kragh" userId="S::heleka@onerm.dk::457dd091-6a2d-4a4f-af3a-850e451eeb33" providerId="AD" clId="Web-{A8F63612-D38F-234C-1D3F-CECB4CF1DD61}" dt="2026-02-03T09:10:31.966" v="21" actId="1076"/>
        <pc:sldMkLst>
          <pc:docMk/>
          <pc:sldMk cId="2203784019" sldId="258"/>
        </pc:sldMkLst>
        <pc:spChg chg="mod">
          <ac:chgData name="Helen Kragh" userId="S::heleka@onerm.dk::457dd091-6a2d-4a4f-af3a-850e451eeb33" providerId="AD" clId="Web-{A8F63612-D38F-234C-1D3F-CECB4CF1DD61}" dt="2026-02-03T09:10:15.136" v="18"/>
          <ac:spMkLst>
            <pc:docMk/>
            <pc:sldMk cId="2203784019" sldId="258"/>
            <ac:spMk id="2" creationId="{8609D6F5-A226-3216-CF65-BAAC34BE0AB6}"/>
          </ac:spMkLst>
        </pc:spChg>
        <pc:spChg chg="add">
          <ac:chgData name="Helen Kragh" userId="S::heleka@onerm.dk::457dd091-6a2d-4a4f-af3a-850e451eeb33" providerId="AD" clId="Web-{A8F63612-D38F-234C-1D3F-CECB4CF1DD61}" dt="2026-02-03T09:10:15.136" v="18"/>
          <ac:spMkLst>
            <pc:docMk/>
            <pc:sldMk cId="2203784019" sldId="258"/>
            <ac:spMk id="10" creationId="{6753252F-4873-4F63-801D-CC719279A7D5}"/>
          </ac:spMkLst>
        </pc:spChg>
        <pc:spChg chg="add">
          <ac:chgData name="Helen Kragh" userId="S::heleka@onerm.dk::457dd091-6a2d-4a4f-af3a-850e451eeb33" providerId="AD" clId="Web-{A8F63612-D38F-234C-1D3F-CECB4CF1DD61}" dt="2026-02-03T09:10:15.136" v="18"/>
          <ac:spMkLst>
            <pc:docMk/>
            <pc:sldMk cId="2203784019" sldId="258"/>
            <ac:spMk id="12" creationId="{047C8CCB-F95D-4249-92DD-651249D3535A}"/>
          </ac:spMkLst>
        </pc:spChg>
        <pc:picChg chg="add mod">
          <ac:chgData name="Helen Kragh" userId="S::heleka@onerm.dk::457dd091-6a2d-4a4f-af3a-850e451eeb33" providerId="AD" clId="Web-{A8F63612-D38F-234C-1D3F-CECB4CF1DD61}" dt="2026-02-03T09:10:31.966" v="21" actId="1076"/>
          <ac:picMkLst>
            <pc:docMk/>
            <pc:sldMk cId="2203784019" sldId="258"/>
            <ac:picMk id="4" creationId="{BD5F6FD0-6F00-DB48-EDCD-EB4877E08DE1}"/>
          </ac:picMkLst>
        </pc:picChg>
        <pc:picChg chg="mod">
          <ac:chgData name="Helen Kragh" userId="S::heleka@onerm.dk::457dd091-6a2d-4a4f-af3a-850e451eeb33" providerId="AD" clId="Web-{A8F63612-D38F-234C-1D3F-CECB4CF1DD61}" dt="2026-02-03T09:10:15.136" v="18"/>
          <ac:picMkLst>
            <pc:docMk/>
            <pc:sldMk cId="2203784019" sldId="258"/>
            <ac:picMk id="5" creationId="{D49B12B5-0172-6E5E-FF79-75EEB92A11BD}"/>
          </ac:picMkLst>
        </pc:picChg>
      </pc:sldChg>
      <pc:sldChg chg="addSp modSp mod setBg">
        <pc:chgData name="Helen Kragh" userId="S::heleka@onerm.dk::457dd091-6a2d-4a4f-af3a-850e451eeb33" providerId="AD" clId="Web-{A8F63612-D38F-234C-1D3F-CECB4CF1DD61}" dt="2026-02-03T09:10:39.841" v="23" actId="1076"/>
        <pc:sldMkLst>
          <pc:docMk/>
          <pc:sldMk cId="3766998307" sldId="259"/>
        </pc:sldMkLst>
        <pc:spChg chg="mod">
          <ac:chgData name="Helen Kragh" userId="S::heleka@onerm.dk::457dd091-6a2d-4a4f-af3a-850e451eeb33" providerId="AD" clId="Web-{A8F63612-D38F-234C-1D3F-CECB4CF1DD61}" dt="2026-02-03T09:10:22.902" v="19"/>
          <ac:spMkLst>
            <pc:docMk/>
            <pc:sldMk cId="3766998307" sldId="259"/>
            <ac:spMk id="2" creationId="{5EAB58D0-D159-4672-A59A-489AFED8A9BB}"/>
          </ac:spMkLst>
        </pc:spChg>
        <pc:spChg chg="add">
          <ac:chgData name="Helen Kragh" userId="S::heleka@onerm.dk::457dd091-6a2d-4a4f-af3a-850e451eeb33" providerId="AD" clId="Web-{A8F63612-D38F-234C-1D3F-CECB4CF1DD61}" dt="2026-02-03T09:10:22.902" v="19"/>
          <ac:spMkLst>
            <pc:docMk/>
            <pc:sldMk cId="3766998307" sldId="259"/>
            <ac:spMk id="10" creationId="{6753252F-4873-4F63-801D-CC719279A7D5}"/>
          </ac:spMkLst>
        </pc:spChg>
        <pc:spChg chg="add">
          <ac:chgData name="Helen Kragh" userId="S::heleka@onerm.dk::457dd091-6a2d-4a4f-af3a-850e451eeb33" providerId="AD" clId="Web-{A8F63612-D38F-234C-1D3F-CECB4CF1DD61}" dt="2026-02-03T09:10:22.902" v="19"/>
          <ac:spMkLst>
            <pc:docMk/>
            <pc:sldMk cId="3766998307" sldId="259"/>
            <ac:spMk id="12" creationId="{047C8CCB-F95D-4249-92DD-651249D3535A}"/>
          </ac:spMkLst>
        </pc:spChg>
        <pc:picChg chg="add mod">
          <ac:chgData name="Helen Kragh" userId="S::heleka@onerm.dk::457dd091-6a2d-4a4f-af3a-850e451eeb33" providerId="AD" clId="Web-{A8F63612-D38F-234C-1D3F-CECB4CF1DD61}" dt="2026-02-03T09:10:39.841" v="23" actId="1076"/>
          <ac:picMkLst>
            <pc:docMk/>
            <pc:sldMk cId="3766998307" sldId="259"/>
            <ac:picMk id="4" creationId="{ED637049-B767-10C7-5679-AD4D582B005B}"/>
          </ac:picMkLst>
        </pc:picChg>
        <pc:picChg chg="mod">
          <ac:chgData name="Helen Kragh" userId="S::heleka@onerm.dk::457dd091-6a2d-4a4f-af3a-850e451eeb33" providerId="AD" clId="Web-{A8F63612-D38F-234C-1D3F-CECB4CF1DD61}" dt="2026-02-03T09:10:22.902" v="19"/>
          <ac:picMkLst>
            <pc:docMk/>
            <pc:sldMk cId="3766998307" sldId="259"/>
            <ac:picMk id="5" creationId="{C442D4D1-F5FB-DC40-4BFF-AD9F26D47FF4}"/>
          </ac:picMkLst>
        </pc:picChg>
      </pc:sldChg>
      <pc:sldChg chg="addSp modSp mod setBg">
        <pc:chgData name="Helen Kragh" userId="S::heleka@onerm.dk::457dd091-6a2d-4a4f-af3a-850e451eeb33" providerId="AD" clId="Web-{A8F63612-D38F-234C-1D3F-CECB4CF1DD61}" dt="2026-02-03T09:11:00.608" v="26" actId="1076"/>
        <pc:sldMkLst>
          <pc:docMk/>
          <pc:sldMk cId="1961989937" sldId="260"/>
        </pc:sldMkLst>
        <pc:spChg chg="mod">
          <ac:chgData name="Helen Kragh" userId="S::heleka@onerm.dk::457dd091-6a2d-4a4f-af3a-850e451eeb33" providerId="AD" clId="Web-{A8F63612-D38F-234C-1D3F-CECB4CF1DD61}" dt="2026-02-03T09:10:46.513" v="24"/>
          <ac:spMkLst>
            <pc:docMk/>
            <pc:sldMk cId="1961989937" sldId="260"/>
            <ac:spMk id="2" creationId="{A273483A-ACE5-C582-941E-C7F564F544AC}"/>
          </ac:spMkLst>
        </pc:spChg>
        <pc:spChg chg="add">
          <ac:chgData name="Helen Kragh" userId="S::heleka@onerm.dk::457dd091-6a2d-4a4f-af3a-850e451eeb33" providerId="AD" clId="Web-{A8F63612-D38F-234C-1D3F-CECB4CF1DD61}" dt="2026-02-03T09:10:46.513" v="24"/>
          <ac:spMkLst>
            <pc:docMk/>
            <pc:sldMk cId="1961989937" sldId="260"/>
            <ac:spMk id="10" creationId="{D4771268-CB57-404A-9271-370EB28F6090}"/>
          </ac:spMkLst>
        </pc:spChg>
        <pc:picChg chg="add mod">
          <ac:chgData name="Helen Kragh" userId="S::heleka@onerm.dk::457dd091-6a2d-4a4f-af3a-850e451eeb33" providerId="AD" clId="Web-{A8F63612-D38F-234C-1D3F-CECB4CF1DD61}" dt="2026-02-03T09:11:00.608" v="26" actId="1076"/>
          <ac:picMkLst>
            <pc:docMk/>
            <pc:sldMk cId="1961989937" sldId="260"/>
            <ac:picMk id="4" creationId="{4083C348-FC9D-C779-6D93-A4E10AC404D0}"/>
          </ac:picMkLst>
        </pc:picChg>
        <pc:picChg chg="mod">
          <ac:chgData name="Helen Kragh" userId="S::heleka@onerm.dk::457dd091-6a2d-4a4f-af3a-850e451eeb33" providerId="AD" clId="Web-{A8F63612-D38F-234C-1D3F-CECB4CF1DD61}" dt="2026-02-03T09:10:46.513" v="24"/>
          <ac:picMkLst>
            <pc:docMk/>
            <pc:sldMk cId="1961989937" sldId="260"/>
            <ac:picMk id="5" creationId="{97D6E171-9AE9-4363-A4AD-8509D627A729}"/>
          </ac:picMkLst>
        </pc:picChg>
      </pc:sldChg>
      <pc:sldChg chg="addSp delSp modSp mod setBg">
        <pc:chgData name="Helen Kragh" userId="S::heleka@onerm.dk::457dd091-6a2d-4a4f-af3a-850e451eeb33" providerId="AD" clId="Web-{A8F63612-D38F-234C-1D3F-CECB4CF1DD61}" dt="2026-02-03T09:12:28.894" v="29" actId="1076"/>
        <pc:sldMkLst>
          <pc:docMk/>
          <pc:sldMk cId="719292181" sldId="261"/>
        </pc:sldMkLst>
        <pc:spChg chg="del">
          <ac:chgData name="Helen Kragh" userId="S::heleka@onerm.dk::457dd091-6a2d-4a4f-af3a-850e451eeb33" providerId="AD" clId="Web-{A8F63612-D38F-234C-1D3F-CECB4CF1DD61}" dt="2026-02-03T09:11:24.656" v="27"/>
          <ac:spMkLst>
            <pc:docMk/>
            <pc:sldMk cId="719292181" sldId="261"/>
            <ac:spMk id="2" creationId="{BFFAEB65-BF3B-FF4D-E2EC-F07057987424}"/>
          </ac:spMkLst>
        </pc:spChg>
        <pc:spChg chg="add">
          <ac:chgData name="Helen Kragh" userId="S::heleka@onerm.dk::457dd091-6a2d-4a4f-af3a-850e451eeb33" providerId="AD" clId="Web-{A8F63612-D38F-234C-1D3F-CECB4CF1DD61}" dt="2026-02-03T09:11:24.656" v="27"/>
          <ac:spMkLst>
            <pc:docMk/>
            <pc:sldMk cId="719292181" sldId="261"/>
            <ac:spMk id="10" creationId="{AB8C311F-7253-4AED-9701-7FC0708C41C7}"/>
          </ac:spMkLst>
        </pc:spChg>
        <pc:spChg chg="add">
          <ac:chgData name="Helen Kragh" userId="S::heleka@onerm.dk::457dd091-6a2d-4a4f-af3a-850e451eeb33" providerId="AD" clId="Web-{A8F63612-D38F-234C-1D3F-CECB4CF1DD61}" dt="2026-02-03T09:11:24.656" v="27"/>
          <ac:spMkLst>
            <pc:docMk/>
            <pc:sldMk cId="719292181" sldId="261"/>
            <ac:spMk id="12" creationId="{E2384209-CB15-4CDF-9D31-C44FD9A3F20D}"/>
          </ac:spMkLst>
        </pc:spChg>
        <pc:spChg chg="add">
          <ac:chgData name="Helen Kragh" userId="S::heleka@onerm.dk::457dd091-6a2d-4a4f-af3a-850e451eeb33" providerId="AD" clId="Web-{A8F63612-D38F-234C-1D3F-CECB4CF1DD61}" dt="2026-02-03T09:11:24.656" v="27"/>
          <ac:spMkLst>
            <pc:docMk/>
            <pc:sldMk cId="719292181" sldId="261"/>
            <ac:spMk id="14" creationId="{2633B3B5-CC90-43F0-8714-D31D1F3F0209}"/>
          </ac:spMkLst>
        </pc:spChg>
        <pc:spChg chg="add">
          <ac:chgData name="Helen Kragh" userId="S::heleka@onerm.dk::457dd091-6a2d-4a4f-af3a-850e451eeb33" providerId="AD" clId="Web-{A8F63612-D38F-234C-1D3F-CECB4CF1DD61}" dt="2026-02-03T09:11:24.656" v="27"/>
          <ac:spMkLst>
            <pc:docMk/>
            <pc:sldMk cId="719292181" sldId="261"/>
            <ac:spMk id="16" creationId="{A8D57A06-A426-446D-B02C-A2DC6B62E45E}"/>
          </ac:spMkLst>
        </pc:spChg>
        <pc:picChg chg="add mod">
          <ac:chgData name="Helen Kragh" userId="S::heleka@onerm.dk::457dd091-6a2d-4a4f-af3a-850e451eeb33" providerId="AD" clId="Web-{A8F63612-D38F-234C-1D3F-CECB4CF1DD61}" dt="2026-02-03T09:12:28.894" v="29" actId="1076"/>
          <ac:picMkLst>
            <pc:docMk/>
            <pc:sldMk cId="719292181" sldId="261"/>
            <ac:picMk id="4" creationId="{D2E637AA-32CC-8F2A-C62D-94C85A28D3AB}"/>
          </ac:picMkLst>
        </pc:picChg>
        <pc:picChg chg="mod">
          <ac:chgData name="Helen Kragh" userId="S::heleka@onerm.dk::457dd091-6a2d-4a4f-af3a-850e451eeb33" providerId="AD" clId="Web-{A8F63612-D38F-234C-1D3F-CECB4CF1DD61}" dt="2026-02-03T09:11:24.656" v="27"/>
          <ac:picMkLst>
            <pc:docMk/>
            <pc:sldMk cId="719292181" sldId="261"/>
            <ac:picMk id="5" creationId="{4CE90AF1-A175-96DC-8463-2FFF309C873E}"/>
          </ac:picMkLst>
        </pc:picChg>
      </pc:sldChg>
      <pc:sldChg chg="addSp delSp modSp mod setBg">
        <pc:chgData name="Helen Kragh" userId="S::heleka@onerm.dk::457dd091-6a2d-4a4f-af3a-850e451eeb33" providerId="AD" clId="Web-{A8F63612-D38F-234C-1D3F-CECB4CF1DD61}" dt="2026-02-03T09:13:37.241" v="42"/>
        <pc:sldMkLst>
          <pc:docMk/>
          <pc:sldMk cId="3989884978" sldId="263"/>
        </pc:sldMkLst>
        <pc:spChg chg="mod">
          <ac:chgData name="Helen Kragh" userId="S::heleka@onerm.dk::457dd091-6a2d-4a4f-af3a-850e451eeb33" providerId="AD" clId="Web-{A8F63612-D38F-234C-1D3F-CECB4CF1DD61}" dt="2026-02-03T09:13:37.241" v="42"/>
          <ac:spMkLst>
            <pc:docMk/>
            <pc:sldMk cId="3989884978" sldId="263"/>
            <ac:spMk id="2" creationId="{BC029456-026D-D088-8F50-F656533E01CE}"/>
          </ac:spMkLst>
        </pc:spChg>
        <pc:spChg chg="add del">
          <ac:chgData name="Helen Kragh" userId="S::heleka@onerm.dk::457dd091-6a2d-4a4f-af3a-850e451eeb33" providerId="AD" clId="Web-{A8F63612-D38F-234C-1D3F-CECB4CF1DD61}" dt="2026-02-03T09:13:37.241" v="42"/>
          <ac:spMkLst>
            <pc:docMk/>
            <pc:sldMk cId="3989884978" sldId="263"/>
            <ac:spMk id="4" creationId="{E47EF665-9E38-2778-19D4-8724B6890187}"/>
          </ac:spMkLst>
        </pc:spChg>
        <pc:spChg chg="add del">
          <ac:chgData name="Helen Kragh" userId="S::heleka@onerm.dk::457dd091-6a2d-4a4f-af3a-850e451eeb33" providerId="AD" clId="Web-{A8F63612-D38F-234C-1D3F-CECB4CF1DD61}" dt="2026-02-03T09:12:55.755" v="33"/>
          <ac:spMkLst>
            <pc:docMk/>
            <pc:sldMk cId="3989884978" sldId="263"/>
            <ac:spMk id="9" creationId="{907EF6B7-1338-4443-8C46-6A318D952DFD}"/>
          </ac:spMkLst>
        </pc:spChg>
        <pc:spChg chg="add del">
          <ac:chgData name="Helen Kragh" userId="S::heleka@onerm.dk::457dd091-6a2d-4a4f-af3a-850e451eeb33" providerId="AD" clId="Web-{A8F63612-D38F-234C-1D3F-CECB4CF1DD61}" dt="2026-02-03T09:12:45.348" v="31"/>
          <ac:spMkLst>
            <pc:docMk/>
            <pc:sldMk cId="3989884978" sldId="263"/>
            <ac:spMk id="11" creationId="{B50AB553-2A96-4A92-96F2-93548E096954}"/>
          </ac:spMkLst>
        </pc:spChg>
        <pc:spChg chg="add del">
          <ac:chgData name="Helen Kragh" userId="S::heleka@onerm.dk::457dd091-6a2d-4a4f-af3a-850e451eeb33" providerId="AD" clId="Web-{A8F63612-D38F-234C-1D3F-CECB4CF1DD61}" dt="2026-02-03T09:12:55.755" v="33"/>
          <ac:spMkLst>
            <pc:docMk/>
            <pc:sldMk cId="3989884978" sldId="263"/>
            <ac:spMk id="13" creationId="{081E4A58-353D-44AE-B2FC-2A74E2E400F7}"/>
          </ac:spMkLst>
        </pc:spChg>
        <pc:spChg chg="add del">
          <ac:chgData name="Helen Kragh" userId="S::heleka@onerm.dk::457dd091-6a2d-4a4f-af3a-850e451eeb33" providerId="AD" clId="Web-{A8F63612-D38F-234C-1D3F-CECB4CF1DD61}" dt="2026-02-03T09:12:55.755" v="33"/>
          <ac:spMkLst>
            <pc:docMk/>
            <pc:sldMk cId="3989884978" sldId="263"/>
            <ac:spMk id="14" creationId="{DAAE4CDD-124C-4DCF-9584-B6033B545DD5}"/>
          </ac:spMkLst>
        </pc:spChg>
        <pc:spChg chg="add del">
          <ac:chgData name="Helen Kragh" userId="S::heleka@onerm.dk::457dd091-6a2d-4a4f-af3a-850e451eeb33" providerId="AD" clId="Web-{A8F63612-D38F-234C-1D3F-CECB4CF1DD61}" dt="2026-02-03T09:12:55.755" v="33"/>
          <ac:spMkLst>
            <pc:docMk/>
            <pc:sldMk cId="3989884978" sldId="263"/>
            <ac:spMk id="15" creationId="{E47EF665-9E38-2778-19D4-8724B6890187}"/>
          </ac:spMkLst>
        </pc:spChg>
        <pc:spChg chg="add del">
          <ac:chgData name="Helen Kragh" userId="S::heleka@onerm.dk::457dd091-6a2d-4a4f-af3a-850e451eeb33" providerId="AD" clId="Web-{A8F63612-D38F-234C-1D3F-CECB4CF1DD61}" dt="2026-02-03T09:13:07.302" v="35"/>
          <ac:spMkLst>
            <pc:docMk/>
            <pc:sldMk cId="3989884978" sldId="263"/>
            <ac:spMk id="17" creationId="{1BB867FF-FC45-48F7-8104-F89BE54909F1}"/>
          </ac:spMkLst>
        </pc:spChg>
        <pc:spChg chg="add del">
          <ac:chgData name="Helen Kragh" userId="S::heleka@onerm.dk::457dd091-6a2d-4a4f-af3a-850e451eeb33" providerId="AD" clId="Web-{A8F63612-D38F-234C-1D3F-CECB4CF1DD61}" dt="2026-02-03T09:13:07.302" v="35"/>
          <ac:spMkLst>
            <pc:docMk/>
            <pc:sldMk cId="3989884978" sldId="263"/>
            <ac:spMk id="18" creationId="{8BB56887-D0D5-4F0C-9E19-7247EB83C8B7}"/>
          </ac:spMkLst>
        </pc:spChg>
        <pc:spChg chg="add del">
          <ac:chgData name="Helen Kragh" userId="S::heleka@onerm.dk::457dd091-6a2d-4a4f-af3a-850e451eeb33" providerId="AD" clId="Web-{A8F63612-D38F-234C-1D3F-CECB4CF1DD61}" dt="2026-02-03T09:13:07.302" v="35"/>
          <ac:spMkLst>
            <pc:docMk/>
            <pc:sldMk cId="3989884978" sldId="263"/>
            <ac:spMk id="19" creationId="{081E4A58-353D-44AE-B2FC-2A74E2E400F7}"/>
          </ac:spMkLst>
        </pc:spChg>
        <pc:spChg chg="add del">
          <ac:chgData name="Helen Kragh" userId="S::heleka@onerm.dk::457dd091-6a2d-4a4f-af3a-850e451eeb33" providerId="AD" clId="Web-{A8F63612-D38F-234C-1D3F-CECB4CF1DD61}" dt="2026-02-03T09:13:07.302" v="35"/>
          <ac:spMkLst>
            <pc:docMk/>
            <pc:sldMk cId="3989884978" sldId="263"/>
            <ac:spMk id="20" creationId="{E47EF665-9E38-2778-19D4-8724B6890187}"/>
          </ac:spMkLst>
        </pc:spChg>
        <pc:spChg chg="add del">
          <ac:chgData name="Helen Kragh" userId="S::heleka@onerm.dk::457dd091-6a2d-4a4f-af3a-850e451eeb33" providerId="AD" clId="Web-{A8F63612-D38F-234C-1D3F-CECB4CF1DD61}" dt="2026-02-03T09:13:17.006" v="37"/>
          <ac:spMkLst>
            <pc:docMk/>
            <pc:sldMk cId="3989884978" sldId="263"/>
            <ac:spMk id="22" creationId="{70DFC902-7D23-471A-B557-B6B6917D7A0D}"/>
          </ac:spMkLst>
        </pc:spChg>
        <pc:spChg chg="add del">
          <ac:chgData name="Helen Kragh" userId="S::heleka@onerm.dk::457dd091-6a2d-4a4f-af3a-850e451eeb33" providerId="AD" clId="Web-{A8F63612-D38F-234C-1D3F-CECB4CF1DD61}" dt="2026-02-03T09:13:17.006" v="37"/>
          <ac:spMkLst>
            <pc:docMk/>
            <pc:sldMk cId="3989884978" sldId="263"/>
            <ac:spMk id="23" creationId="{A55D5633-D557-4DCA-982C-FF36EB7A1C00}"/>
          </ac:spMkLst>
        </pc:spChg>
        <pc:spChg chg="add del">
          <ac:chgData name="Helen Kragh" userId="S::heleka@onerm.dk::457dd091-6a2d-4a4f-af3a-850e451eeb33" providerId="AD" clId="Web-{A8F63612-D38F-234C-1D3F-CECB4CF1DD61}" dt="2026-02-03T09:13:17.006" v="37"/>
          <ac:spMkLst>
            <pc:docMk/>
            <pc:sldMk cId="3989884978" sldId="263"/>
            <ac:spMk id="24" creationId="{450D3AD2-FA80-415F-A9CE-54D884561CD7}"/>
          </ac:spMkLst>
        </pc:spChg>
        <pc:spChg chg="add del">
          <ac:chgData name="Helen Kragh" userId="S::heleka@onerm.dk::457dd091-6a2d-4a4f-af3a-850e451eeb33" providerId="AD" clId="Web-{A8F63612-D38F-234C-1D3F-CECB4CF1DD61}" dt="2026-02-03T09:13:17.006" v="37"/>
          <ac:spMkLst>
            <pc:docMk/>
            <pc:sldMk cId="3989884978" sldId="263"/>
            <ac:spMk id="25" creationId="{E47EF665-9E38-2778-19D4-8724B6890187}"/>
          </ac:spMkLst>
        </pc:spChg>
        <pc:spChg chg="add del">
          <ac:chgData name="Helen Kragh" userId="S::heleka@onerm.dk::457dd091-6a2d-4a4f-af3a-850e451eeb33" providerId="AD" clId="Web-{A8F63612-D38F-234C-1D3F-CECB4CF1DD61}" dt="2026-02-03T09:13:26.631" v="39"/>
          <ac:spMkLst>
            <pc:docMk/>
            <pc:sldMk cId="3989884978" sldId="263"/>
            <ac:spMk id="27" creationId="{5C8908E2-EE49-44D2-9428-A28D2312A8D5}"/>
          </ac:spMkLst>
        </pc:spChg>
        <pc:spChg chg="add del">
          <ac:chgData name="Helen Kragh" userId="S::heleka@onerm.dk::457dd091-6a2d-4a4f-af3a-850e451eeb33" providerId="AD" clId="Web-{A8F63612-D38F-234C-1D3F-CECB4CF1DD61}" dt="2026-02-03T09:13:26.631" v="39"/>
          <ac:spMkLst>
            <pc:docMk/>
            <pc:sldMk cId="3989884978" sldId="263"/>
            <ac:spMk id="30" creationId="{BD92035A-AA2F-4CD8-A556-1CE8BDEC75BD}"/>
          </ac:spMkLst>
        </pc:spChg>
        <pc:spChg chg="add del">
          <ac:chgData name="Helen Kragh" userId="S::heleka@onerm.dk::457dd091-6a2d-4a4f-af3a-850e451eeb33" providerId="AD" clId="Web-{A8F63612-D38F-234C-1D3F-CECB4CF1DD61}" dt="2026-02-03T09:13:26.631" v="39"/>
          <ac:spMkLst>
            <pc:docMk/>
            <pc:sldMk cId="3989884978" sldId="263"/>
            <ac:spMk id="31" creationId="{ED888B23-07FA-482A-96DF-47E31AF1A603}"/>
          </ac:spMkLst>
        </pc:spChg>
        <pc:spChg chg="add del">
          <ac:chgData name="Helen Kragh" userId="S::heleka@onerm.dk::457dd091-6a2d-4a4f-af3a-850e451eeb33" providerId="AD" clId="Web-{A8F63612-D38F-234C-1D3F-CECB4CF1DD61}" dt="2026-02-03T09:13:26.631" v="39"/>
          <ac:spMkLst>
            <pc:docMk/>
            <pc:sldMk cId="3989884978" sldId="263"/>
            <ac:spMk id="32" creationId="{E47EF665-9E38-2778-19D4-8724B6890187}"/>
          </ac:spMkLst>
        </pc:spChg>
        <pc:spChg chg="add del">
          <ac:chgData name="Helen Kragh" userId="S::heleka@onerm.dk::457dd091-6a2d-4a4f-af3a-850e451eeb33" providerId="AD" clId="Web-{A8F63612-D38F-234C-1D3F-CECB4CF1DD61}" dt="2026-02-03T09:13:37.241" v="41"/>
          <ac:spMkLst>
            <pc:docMk/>
            <pc:sldMk cId="3989884978" sldId="263"/>
            <ac:spMk id="34" creationId="{907EF6B7-1338-4443-8C46-6A318D952DFD}"/>
          </ac:spMkLst>
        </pc:spChg>
        <pc:spChg chg="add del">
          <ac:chgData name="Helen Kragh" userId="S::heleka@onerm.dk::457dd091-6a2d-4a4f-af3a-850e451eeb33" providerId="AD" clId="Web-{A8F63612-D38F-234C-1D3F-CECB4CF1DD61}" dt="2026-02-03T09:13:37.241" v="41"/>
          <ac:spMkLst>
            <pc:docMk/>
            <pc:sldMk cId="3989884978" sldId="263"/>
            <ac:spMk id="35" creationId="{DAAE4CDD-124C-4DCF-9584-B6033B545DD5}"/>
          </ac:spMkLst>
        </pc:spChg>
        <pc:spChg chg="add del">
          <ac:chgData name="Helen Kragh" userId="S::heleka@onerm.dk::457dd091-6a2d-4a4f-af3a-850e451eeb33" providerId="AD" clId="Web-{A8F63612-D38F-234C-1D3F-CECB4CF1DD61}" dt="2026-02-03T09:13:37.241" v="41"/>
          <ac:spMkLst>
            <pc:docMk/>
            <pc:sldMk cId="3989884978" sldId="263"/>
            <ac:spMk id="36" creationId="{081E4A58-353D-44AE-B2FC-2A74E2E400F7}"/>
          </ac:spMkLst>
        </pc:spChg>
        <pc:spChg chg="add del">
          <ac:chgData name="Helen Kragh" userId="S::heleka@onerm.dk::457dd091-6a2d-4a4f-af3a-850e451eeb33" providerId="AD" clId="Web-{A8F63612-D38F-234C-1D3F-CECB4CF1DD61}" dt="2026-02-03T09:13:37.241" v="41"/>
          <ac:spMkLst>
            <pc:docMk/>
            <pc:sldMk cId="3989884978" sldId="263"/>
            <ac:spMk id="37" creationId="{E47EF665-9E38-2778-19D4-8724B6890187}"/>
          </ac:spMkLst>
        </pc:spChg>
        <pc:spChg chg="add">
          <ac:chgData name="Helen Kragh" userId="S::heleka@onerm.dk::457dd091-6a2d-4a4f-af3a-850e451eeb33" providerId="AD" clId="Web-{A8F63612-D38F-234C-1D3F-CECB4CF1DD61}" dt="2026-02-03T09:13:37.241" v="42"/>
          <ac:spMkLst>
            <pc:docMk/>
            <pc:sldMk cId="3989884978" sldId="263"/>
            <ac:spMk id="39" creationId="{70DFC902-7D23-471A-B557-B6B6917D7A0D}"/>
          </ac:spMkLst>
        </pc:spChg>
        <pc:spChg chg="add">
          <ac:chgData name="Helen Kragh" userId="S::heleka@onerm.dk::457dd091-6a2d-4a4f-af3a-850e451eeb33" providerId="AD" clId="Web-{A8F63612-D38F-234C-1D3F-CECB4CF1DD61}" dt="2026-02-03T09:13:37.241" v="42"/>
          <ac:spMkLst>
            <pc:docMk/>
            <pc:sldMk cId="3989884978" sldId="263"/>
            <ac:spMk id="40" creationId="{A55D5633-D557-4DCA-982C-FF36EB7A1C00}"/>
          </ac:spMkLst>
        </pc:spChg>
        <pc:spChg chg="add">
          <ac:chgData name="Helen Kragh" userId="S::heleka@onerm.dk::457dd091-6a2d-4a4f-af3a-850e451eeb33" providerId="AD" clId="Web-{A8F63612-D38F-234C-1D3F-CECB4CF1DD61}" dt="2026-02-03T09:13:37.241" v="42"/>
          <ac:spMkLst>
            <pc:docMk/>
            <pc:sldMk cId="3989884978" sldId="263"/>
            <ac:spMk id="41" creationId="{450D3AD2-FA80-415F-A9CE-54D884561CD7}"/>
          </ac:spMkLst>
        </pc:spChg>
        <pc:spChg chg="add">
          <ac:chgData name="Helen Kragh" userId="S::heleka@onerm.dk::457dd091-6a2d-4a4f-af3a-850e451eeb33" providerId="AD" clId="Web-{A8F63612-D38F-234C-1D3F-CECB4CF1DD61}" dt="2026-02-03T09:13:37.241" v="42"/>
          <ac:spMkLst>
            <pc:docMk/>
            <pc:sldMk cId="3989884978" sldId="263"/>
            <ac:spMk id="42" creationId="{E47EF665-9E38-2778-19D4-8724B6890187}"/>
          </ac:spMkLst>
        </pc:spChg>
        <pc:grpChg chg="add del">
          <ac:chgData name="Helen Kragh" userId="S::heleka@onerm.dk::457dd091-6a2d-4a4f-af3a-850e451eeb33" providerId="AD" clId="Web-{A8F63612-D38F-234C-1D3F-CECB4CF1DD61}" dt="2026-02-03T09:13:26.631" v="39"/>
          <ac:grpSpMkLst>
            <pc:docMk/>
            <pc:sldMk cId="3989884978" sldId="263"/>
            <ac:grpSpMk id="28" creationId="{5D1A9D8B-3117-4D9D-BDA4-DD81895098B0}"/>
          </ac:grpSpMkLst>
        </pc:grpChg>
        <pc:graphicFrameChg chg="add del">
          <ac:chgData name="Helen Kragh" userId="S::heleka@onerm.dk::457dd091-6a2d-4a4f-af3a-850e451eeb33" providerId="AD" clId="Web-{A8F63612-D38F-234C-1D3F-CECB4CF1DD61}" dt="2026-02-03T09:12:45.348" v="31"/>
          <ac:graphicFrameMkLst>
            <pc:docMk/>
            <pc:sldMk cId="3989884978" sldId="263"/>
            <ac:graphicFrameMk id="6" creationId="{894BA1BD-8CFD-D2D6-79DE-6FBBA7E4BD8E}"/>
          </ac:graphicFrameMkLst>
        </pc:graphicFrameChg>
        <pc:picChg chg="add del">
          <ac:chgData name="Helen Kragh" userId="S::heleka@onerm.dk::457dd091-6a2d-4a4f-af3a-850e451eeb33" providerId="AD" clId="Web-{A8F63612-D38F-234C-1D3F-CECB4CF1DD61}" dt="2026-02-03T09:12:45.348" v="31"/>
          <ac:picMkLst>
            <pc:docMk/>
            <pc:sldMk cId="3989884978" sldId="263"/>
            <ac:picMk id="7" creationId="{2B559944-A1BA-0F5B-7073-F35902D90D5B}"/>
          </ac:picMkLst>
        </pc:picChg>
      </pc:sldChg>
      <pc:sldChg chg="addSp modSp">
        <pc:chgData name="Helen Kragh" userId="S::heleka@onerm.dk::457dd091-6a2d-4a4f-af3a-850e451eeb33" providerId="AD" clId="Web-{A8F63612-D38F-234C-1D3F-CECB4CF1DD61}" dt="2026-02-03T09:08:21.829" v="7" actId="1076"/>
        <pc:sldMkLst>
          <pc:docMk/>
          <pc:sldMk cId="4084184350" sldId="267"/>
        </pc:sldMkLst>
        <pc:picChg chg="add mod">
          <ac:chgData name="Helen Kragh" userId="S::heleka@onerm.dk::457dd091-6a2d-4a4f-af3a-850e451eeb33" providerId="AD" clId="Web-{A8F63612-D38F-234C-1D3F-CECB4CF1DD61}" dt="2026-02-03T09:08:21.829" v="7" actId="1076"/>
          <ac:picMkLst>
            <pc:docMk/>
            <pc:sldMk cId="4084184350" sldId="267"/>
            <ac:picMk id="5" creationId="{F5265B16-C2BA-8E77-10F8-60BDA52B924C}"/>
          </ac:picMkLst>
        </pc:picChg>
      </pc:sldChg>
      <pc:sldChg chg="addSp modSp mod setBg">
        <pc:chgData name="Helen Kragh" userId="S::heleka@onerm.dk::457dd091-6a2d-4a4f-af3a-850e451eeb33" providerId="AD" clId="Web-{A8F63612-D38F-234C-1D3F-CECB4CF1DD61}" dt="2026-02-03T09:09:35.524" v="14" actId="1076"/>
        <pc:sldMkLst>
          <pc:docMk/>
          <pc:sldMk cId="3334558493" sldId="268"/>
        </pc:sldMkLst>
        <pc:spChg chg="mod">
          <ac:chgData name="Helen Kragh" userId="S::heleka@onerm.dk::457dd091-6a2d-4a4f-af3a-850e451eeb33" providerId="AD" clId="Web-{A8F63612-D38F-234C-1D3F-CECB4CF1DD61}" dt="2026-02-03T09:09:06.224" v="10"/>
          <ac:spMkLst>
            <pc:docMk/>
            <pc:sldMk cId="3334558493" sldId="268"/>
            <ac:spMk id="2" creationId="{93EC6867-7270-FA53-AC6F-6A669ED58BD3}"/>
          </ac:spMkLst>
        </pc:spChg>
        <pc:spChg chg="mod">
          <ac:chgData name="Helen Kragh" userId="S::heleka@onerm.dk::457dd091-6a2d-4a4f-af3a-850e451eeb33" providerId="AD" clId="Web-{A8F63612-D38F-234C-1D3F-CECB4CF1DD61}" dt="2026-02-03T09:09:06.224" v="10"/>
          <ac:spMkLst>
            <pc:docMk/>
            <pc:sldMk cId="3334558493" sldId="268"/>
            <ac:spMk id="3" creationId="{502BA7C8-6403-BF4E-64A8-1AF6FC4286D5}"/>
          </ac:spMkLst>
        </pc:spChg>
        <pc:spChg chg="add">
          <ac:chgData name="Helen Kragh" userId="S::heleka@onerm.dk::457dd091-6a2d-4a4f-af3a-850e451eeb33" providerId="AD" clId="Web-{A8F63612-D38F-234C-1D3F-CECB4CF1DD61}" dt="2026-02-03T09:09:06.224" v="10"/>
          <ac:spMkLst>
            <pc:docMk/>
            <pc:sldMk cId="3334558493" sldId="268"/>
            <ac:spMk id="8" creationId="{389575E1-3389-451A-A5F7-27854C25C599}"/>
          </ac:spMkLst>
        </pc:spChg>
        <pc:spChg chg="add">
          <ac:chgData name="Helen Kragh" userId="S::heleka@onerm.dk::457dd091-6a2d-4a4f-af3a-850e451eeb33" providerId="AD" clId="Web-{A8F63612-D38F-234C-1D3F-CECB4CF1DD61}" dt="2026-02-03T09:09:06.224" v="10"/>
          <ac:spMkLst>
            <pc:docMk/>
            <pc:sldMk cId="3334558493" sldId="268"/>
            <ac:spMk id="10" creationId="{A53CCC5C-D88E-40FB-B30B-23DCDBD01D37}"/>
          </ac:spMkLst>
        </pc:spChg>
        <pc:spChg chg="add">
          <ac:chgData name="Helen Kragh" userId="S::heleka@onerm.dk::457dd091-6a2d-4a4f-af3a-850e451eeb33" providerId="AD" clId="Web-{A8F63612-D38F-234C-1D3F-CECB4CF1DD61}" dt="2026-02-03T09:09:06.224" v="10"/>
          <ac:spMkLst>
            <pc:docMk/>
            <pc:sldMk cId="3334558493" sldId="268"/>
            <ac:spMk id="12" creationId="{081E4A58-353D-44AE-B2FC-2A74E2E400F7}"/>
          </ac:spMkLst>
        </pc:spChg>
        <pc:picChg chg="add mod">
          <ac:chgData name="Helen Kragh" userId="S::heleka@onerm.dk::457dd091-6a2d-4a4f-af3a-850e451eeb33" providerId="AD" clId="Web-{A8F63612-D38F-234C-1D3F-CECB4CF1DD61}" dt="2026-02-03T09:09:35.524" v="14" actId="1076"/>
          <ac:picMkLst>
            <pc:docMk/>
            <pc:sldMk cId="3334558493" sldId="268"/>
            <ac:picMk id="5" creationId="{AD0794BC-A4AD-99A1-09BD-6BB7654DD360}"/>
          </ac:picMkLst>
        </pc:picChg>
      </pc:sldChg>
      <pc:sldChg chg="addSp modSp">
        <pc:chgData name="Helen Kragh" userId="S::heleka@onerm.dk::457dd091-6a2d-4a4f-af3a-850e451eeb33" providerId="AD" clId="Web-{A8F63612-D38F-234C-1D3F-CECB4CF1DD61}" dt="2026-02-03T09:08:29.455" v="9" actId="1076"/>
        <pc:sldMkLst>
          <pc:docMk/>
          <pc:sldMk cId="1507754835" sldId="269"/>
        </pc:sldMkLst>
        <pc:picChg chg="add mod">
          <ac:chgData name="Helen Kragh" userId="S::heleka@onerm.dk::457dd091-6a2d-4a4f-af3a-850e451eeb33" providerId="AD" clId="Web-{A8F63612-D38F-234C-1D3F-CECB4CF1DD61}" dt="2026-02-03T09:08:29.455" v="9" actId="1076"/>
          <ac:picMkLst>
            <pc:docMk/>
            <pc:sldMk cId="1507754835" sldId="269"/>
            <ac:picMk id="5" creationId="{8A9DBDAA-8BE0-074B-194F-0E4A7FB7C11E}"/>
          </ac:picMkLst>
        </pc:picChg>
      </pc:sldChg>
      <pc:sldChg chg="addSp modSp mod setBg">
        <pc:chgData name="Helen Kragh" userId="S::heleka@onerm.dk::457dd091-6a2d-4a4f-af3a-850e451eeb33" providerId="AD" clId="Web-{A8F63612-D38F-234C-1D3F-CECB4CF1DD61}" dt="2026-02-03T09:09:56.932" v="17" actId="1076"/>
        <pc:sldMkLst>
          <pc:docMk/>
          <pc:sldMk cId="734110814" sldId="270"/>
        </pc:sldMkLst>
        <pc:spChg chg="mod">
          <ac:chgData name="Helen Kragh" userId="S::heleka@onerm.dk::457dd091-6a2d-4a4f-af3a-850e451eeb33" providerId="AD" clId="Web-{A8F63612-D38F-234C-1D3F-CECB4CF1DD61}" dt="2026-02-03T09:09:46.571" v="15"/>
          <ac:spMkLst>
            <pc:docMk/>
            <pc:sldMk cId="734110814" sldId="270"/>
            <ac:spMk id="2" creationId="{B2A7A28A-B65D-8DBF-05C8-4137C1697401}"/>
          </ac:spMkLst>
        </pc:spChg>
        <pc:spChg chg="mod">
          <ac:chgData name="Helen Kragh" userId="S::heleka@onerm.dk::457dd091-6a2d-4a4f-af3a-850e451eeb33" providerId="AD" clId="Web-{A8F63612-D38F-234C-1D3F-CECB4CF1DD61}" dt="2026-02-03T09:09:46.571" v="15"/>
          <ac:spMkLst>
            <pc:docMk/>
            <pc:sldMk cId="734110814" sldId="270"/>
            <ac:spMk id="6" creationId="{24D150D3-1E30-DBB1-49DD-3AF4210FE0EB}"/>
          </ac:spMkLst>
        </pc:spChg>
        <pc:spChg chg="add">
          <ac:chgData name="Helen Kragh" userId="S::heleka@onerm.dk::457dd091-6a2d-4a4f-af3a-850e451eeb33" providerId="AD" clId="Web-{A8F63612-D38F-234C-1D3F-CECB4CF1DD61}" dt="2026-02-03T09:09:46.571" v="15"/>
          <ac:spMkLst>
            <pc:docMk/>
            <pc:sldMk cId="734110814" sldId="270"/>
            <ac:spMk id="11" creationId="{907EF6B7-1338-4443-8C46-6A318D952DFD}"/>
          </ac:spMkLst>
        </pc:spChg>
        <pc:spChg chg="add">
          <ac:chgData name="Helen Kragh" userId="S::heleka@onerm.dk::457dd091-6a2d-4a4f-af3a-850e451eeb33" providerId="AD" clId="Web-{A8F63612-D38F-234C-1D3F-CECB4CF1DD61}" dt="2026-02-03T09:09:46.571" v="15"/>
          <ac:spMkLst>
            <pc:docMk/>
            <pc:sldMk cId="734110814" sldId="270"/>
            <ac:spMk id="13" creationId="{DAAE4CDD-124C-4DCF-9584-B6033B545DD5}"/>
          </ac:spMkLst>
        </pc:spChg>
        <pc:spChg chg="add">
          <ac:chgData name="Helen Kragh" userId="S::heleka@onerm.dk::457dd091-6a2d-4a4f-af3a-850e451eeb33" providerId="AD" clId="Web-{A8F63612-D38F-234C-1D3F-CECB4CF1DD61}" dt="2026-02-03T09:09:46.571" v="15"/>
          <ac:spMkLst>
            <pc:docMk/>
            <pc:sldMk cId="734110814" sldId="270"/>
            <ac:spMk id="15" creationId="{081E4A58-353D-44AE-B2FC-2A74E2E400F7}"/>
          </ac:spMkLst>
        </pc:spChg>
        <pc:picChg chg="add mod">
          <ac:chgData name="Helen Kragh" userId="S::heleka@onerm.dk::457dd091-6a2d-4a4f-af3a-850e451eeb33" providerId="AD" clId="Web-{A8F63612-D38F-234C-1D3F-CECB4CF1DD61}" dt="2026-02-03T09:09:56.932" v="17" actId="1076"/>
          <ac:picMkLst>
            <pc:docMk/>
            <pc:sldMk cId="734110814" sldId="270"/>
            <ac:picMk id="4" creationId="{B0309CDE-D030-1C40-6A87-851B56F871C7}"/>
          </ac:picMkLst>
        </pc:picChg>
      </pc:sldChg>
    </pc:docChg>
  </pc:docChgLst>
  <pc:docChgLst>
    <pc:chgData name="Helen Kragh" userId="S::heleka@onerm.dk::457dd091-6a2d-4a4f-af3a-850e451eeb33" providerId="AD" clId="Web-{9B0C5999-F06A-9D18-BAE8-2255F98A6A71}"/>
    <pc:docChg chg="addSld delSld modSld">
      <pc:chgData name="Helen Kragh" userId="S::heleka@onerm.dk::457dd091-6a2d-4a4f-af3a-850e451eeb33" providerId="AD" clId="Web-{9B0C5999-F06A-9D18-BAE8-2255F98A6A71}" dt="2026-01-22T13:09:43.251" v="549"/>
      <pc:docMkLst>
        <pc:docMk/>
      </pc:docMkLst>
      <pc:sldChg chg="modSp">
        <pc:chgData name="Helen Kragh" userId="S::heleka@onerm.dk::457dd091-6a2d-4a4f-af3a-850e451eeb33" providerId="AD" clId="Web-{9B0C5999-F06A-9D18-BAE8-2255F98A6A71}" dt="2026-01-22T12:41:38.155" v="53" actId="1076"/>
        <pc:sldMkLst>
          <pc:docMk/>
          <pc:sldMk cId="3424942676" sldId="256"/>
        </pc:sldMkLst>
        <pc:spChg chg="mod">
          <ac:chgData name="Helen Kragh" userId="S::heleka@onerm.dk::457dd091-6a2d-4a4f-af3a-850e451eeb33" providerId="AD" clId="Web-{9B0C5999-F06A-9D18-BAE8-2255F98A6A71}" dt="2026-01-22T12:41:32.639" v="52" actId="14100"/>
          <ac:spMkLst>
            <pc:docMk/>
            <pc:sldMk cId="3424942676" sldId="256"/>
            <ac:spMk id="2" creationId="{00000000-0000-0000-0000-000000000000}"/>
          </ac:spMkLst>
        </pc:spChg>
        <pc:spChg chg="mod">
          <ac:chgData name="Helen Kragh" userId="S::heleka@onerm.dk::457dd091-6a2d-4a4f-af3a-850e451eeb33" providerId="AD" clId="Web-{9B0C5999-F06A-9D18-BAE8-2255F98A6A71}" dt="2026-01-22T12:41:38.155" v="53" actId="1076"/>
          <ac:spMkLst>
            <pc:docMk/>
            <pc:sldMk cId="3424942676" sldId="256"/>
            <ac:spMk id="3" creationId="{00000000-0000-0000-0000-000000000000}"/>
          </ac:spMkLst>
        </pc:spChg>
      </pc:sldChg>
      <pc:sldChg chg="modSp new">
        <pc:chgData name="Helen Kragh" userId="S::heleka@onerm.dk::457dd091-6a2d-4a4f-af3a-850e451eeb33" providerId="AD" clId="Web-{9B0C5999-F06A-9D18-BAE8-2255F98A6A71}" dt="2026-01-22T12:56:09.479" v="191" actId="20577"/>
        <pc:sldMkLst>
          <pc:docMk/>
          <pc:sldMk cId="4084184350" sldId="267"/>
        </pc:sldMkLst>
      </pc:sldChg>
      <pc:sldChg chg="modSp new">
        <pc:chgData name="Helen Kragh" userId="S::heleka@onerm.dk::457dd091-6a2d-4a4f-af3a-850e451eeb33" providerId="AD" clId="Web-{9B0C5999-F06A-9D18-BAE8-2255F98A6A71}" dt="2026-01-22T13:09:42.860" v="548" actId="20577"/>
        <pc:sldMkLst>
          <pc:docMk/>
          <pc:sldMk cId="3334558493" sldId="268"/>
        </pc:sldMkLst>
        <pc:spChg chg="mod">
          <ac:chgData name="Helen Kragh" userId="S::heleka@onerm.dk::457dd091-6a2d-4a4f-af3a-850e451eeb33" providerId="AD" clId="Web-{9B0C5999-F06A-9D18-BAE8-2255F98A6A71}" dt="2026-01-22T13:02:45.003" v="303" actId="20577"/>
          <ac:spMkLst>
            <pc:docMk/>
            <pc:sldMk cId="3334558493" sldId="268"/>
            <ac:spMk id="2" creationId="{93EC6867-7270-FA53-AC6F-6A669ED58BD3}"/>
          </ac:spMkLst>
        </pc:spChg>
        <pc:spChg chg="mod">
          <ac:chgData name="Helen Kragh" userId="S::heleka@onerm.dk::457dd091-6a2d-4a4f-af3a-850e451eeb33" providerId="AD" clId="Web-{9B0C5999-F06A-9D18-BAE8-2255F98A6A71}" dt="2026-01-22T13:09:42.860" v="548" actId="20577"/>
          <ac:spMkLst>
            <pc:docMk/>
            <pc:sldMk cId="3334558493" sldId="268"/>
            <ac:spMk id="3" creationId="{502BA7C8-6403-BF4E-64A8-1AF6FC4286D5}"/>
          </ac:spMkLst>
        </pc:spChg>
      </pc:sldChg>
      <pc:sldChg chg="modSp new">
        <pc:chgData name="Helen Kragh" userId="S::heleka@onerm.dk::457dd091-6a2d-4a4f-af3a-850e451eeb33" providerId="AD" clId="Web-{9B0C5999-F06A-9D18-BAE8-2255F98A6A71}" dt="2026-01-22T13:03:25.707" v="308" actId="20577"/>
        <pc:sldMkLst>
          <pc:docMk/>
          <pc:sldMk cId="1507754835" sldId="269"/>
        </pc:sldMkLst>
        <pc:spChg chg="mod">
          <ac:chgData name="Helen Kragh" userId="S::heleka@onerm.dk::457dd091-6a2d-4a4f-af3a-850e451eeb33" providerId="AD" clId="Web-{9B0C5999-F06A-9D18-BAE8-2255F98A6A71}" dt="2026-01-22T13:03:25.707" v="308" actId="20577"/>
          <ac:spMkLst>
            <pc:docMk/>
            <pc:sldMk cId="1507754835" sldId="269"/>
            <ac:spMk id="2" creationId="{B05F4EC3-85B5-E2E7-ED8C-F6270B539C69}"/>
          </ac:spMkLst>
        </pc:spChg>
      </pc:sldChg>
      <pc:sldChg chg="new">
        <pc:chgData name="Helen Kragh" userId="S::heleka@onerm.dk::457dd091-6a2d-4a4f-af3a-850e451eeb33" providerId="AD" clId="Web-{9B0C5999-F06A-9D18-BAE8-2255F98A6A71}" dt="2026-01-22T13:09:43.251" v="549"/>
        <pc:sldMkLst>
          <pc:docMk/>
          <pc:sldMk cId="734110814" sldId="270"/>
        </pc:sldMkLst>
      </pc:sldChg>
    </pc:docChg>
  </pc:docChgLst>
  <pc:docChgLst>
    <pc:chgData name="Helen Kragh" userId="S::heleka@onerm.dk::457dd091-6a2d-4a4f-af3a-850e451eeb33" providerId="AD" clId="Web-{3968B1ED-DC1A-8EE4-A5E5-EFE655967425}"/>
    <pc:docChg chg="modSld sldOrd">
      <pc:chgData name="Helen Kragh" userId="S::heleka@onerm.dk::457dd091-6a2d-4a4f-af3a-850e451eeb33" providerId="AD" clId="Web-{3968B1ED-DC1A-8EE4-A5E5-EFE655967425}" dt="2026-01-29T12:39:37.105" v="55"/>
      <pc:docMkLst>
        <pc:docMk/>
      </pc:docMkLst>
      <pc:sldChg chg="modSp ord">
        <pc:chgData name="Helen Kragh" userId="S::heleka@onerm.dk::457dd091-6a2d-4a4f-af3a-850e451eeb33" providerId="AD" clId="Web-{3968B1ED-DC1A-8EE4-A5E5-EFE655967425}" dt="2026-01-29T12:39:37.105" v="55"/>
        <pc:sldMkLst>
          <pc:docMk/>
          <pc:sldMk cId="3989884978" sldId="263"/>
        </pc:sldMkLst>
      </pc:sldChg>
    </pc:docChg>
  </pc:docChgLst>
  <pc:docChgLst>
    <pc:chgData name="Helen Kragh" userId="S::heleka@onerm.dk::457dd091-6a2d-4a4f-af3a-850e451eeb33" providerId="AD" clId="Web-{F44A71B1-46B6-DE9B-2AED-B494D107A9AD}"/>
    <pc:docChg chg="modSld">
      <pc:chgData name="Helen Kragh" userId="S::heleka@onerm.dk::457dd091-6a2d-4a4f-af3a-850e451eeb33" providerId="AD" clId="Web-{F44A71B1-46B6-DE9B-2AED-B494D107A9AD}" dt="2026-01-26T08:51:12.720" v="502" actId="20577"/>
      <pc:docMkLst>
        <pc:docMk/>
      </pc:docMkLst>
      <pc:sldChg chg="addSp delSp modSp">
        <pc:chgData name="Helen Kragh" userId="S::heleka@onerm.dk::457dd091-6a2d-4a4f-af3a-850e451eeb33" providerId="AD" clId="Web-{F44A71B1-46B6-DE9B-2AED-B494D107A9AD}" dt="2026-01-26T08:40:04.435" v="236"/>
        <pc:sldMkLst>
          <pc:docMk/>
          <pc:sldMk cId="3731676795" sldId="262"/>
        </pc:sldMkLst>
        <pc:spChg chg="add mod">
          <ac:chgData name="Helen Kragh" userId="S::heleka@onerm.dk::457dd091-6a2d-4a4f-af3a-850e451eeb33" providerId="AD" clId="Web-{F44A71B1-46B6-DE9B-2AED-B494D107A9AD}" dt="2026-01-26T08:40:04.435" v="236"/>
          <ac:spMkLst>
            <pc:docMk/>
            <pc:sldMk cId="3731676795" sldId="262"/>
            <ac:spMk id="4" creationId="{B5204F31-DF9D-463A-CF15-B8C91037D7D1}"/>
          </ac:spMkLst>
        </pc:spChg>
      </pc:sldChg>
      <pc:sldChg chg="addSp delSp modSp">
        <pc:chgData name="Helen Kragh" userId="S::heleka@onerm.dk::457dd091-6a2d-4a4f-af3a-850e451eeb33" providerId="AD" clId="Web-{F44A71B1-46B6-DE9B-2AED-B494D107A9AD}" dt="2026-01-26T08:51:12.720" v="502" actId="20577"/>
        <pc:sldMkLst>
          <pc:docMk/>
          <pc:sldMk cId="3989884978" sldId="263"/>
        </pc:sldMkLst>
        <pc:spChg chg="mod">
          <ac:chgData name="Helen Kragh" userId="S::heleka@onerm.dk::457dd091-6a2d-4a4f-af3a-850e451eeb33" providerId="AD" clId="Web-{F44A71B1-46B6-DE9B-2AED-B494D107A9AD}" dt="2026-01-26T08:40:42.373" v="243" actId="20577"/>
          <ac:spMkLst>
            <pc:docMk/>
            <pc:sldMk cId="3989884978" sldId="263"/>
            <ac:spMk id="2" creationId="{BC029456-026D-D088-8F50-F656533E01CE}"/>
          </ac:spMkLst>
        </pc:spChg>
      </pc:sldChg>
      <pc:sldChg chg="modSp">
        <pc:chgData name="Helen Kragh" userId="S::heleka@onerm.dk::457dd091-6a2d-4a4f-af3a-850e451eeb33" providerId="AD" clId="Web-{F44A71B1-46B6-DE9B-2AED-B494D107A9AD}" dt="2026-01-26T08:26:23.003" v="7" actId="20577"/>
        <pc:sldMkLst>
          <pc:docMk/>
          <pc:sldMk cId="3334558493" sldId="268"/>
        </pc:sldMkLst>
        <pc:spChg chg="mod">
          <ac:chgData name="Helen Kragh" userId="S::heleka@onerm.dk::457dd091-6a2d-4a4f-af3a-850e451eeb33" providerId="AD" clId="Web-{F44A71B1-46B6-DE9B-2AED-B494D107A9AD}" dt="2026-01-26T08:26:23.003" v="7" actId="20577"/>
          <ac:spMkLst>
            <pc:docMk/>
            <pc:sldMk cId="3334558493" sldId="268"/>
            <ac:spMk id="3" creationId="{502BA7C8-6403-BF4E-64A8-1AF6FC4286D5}"/>
          </ac:spMkLst>
        </pc:spChg>
      </pc:sldChg>
      <pc:sldChg chg="addSp delSp modSp">
        <pc:chgData name="Helen Kragh" userId="S::heleka@onerm.dk::457dd091-6a2d-4a4f-af3a-850e451eeb33" providerId="AD" clId="Web-{F44A71B1-46B6-DE9B-2AED-B494D107A9AD}" dt="2026-01-26T08:38:51.166" v="235" actId="20577"/>
        <pc:sldMkLst>
          <pc:docMk/>
          <pc:sldMk cId="734110814" sldId="270"/>
        </pc:sldMkLst>
        <pc:spChg chg="mod">
          <ac:chgData name="Helen Kragh" userId="S::heleka@onerm.dk::457dd091-6a2d-4a4f-af3a-850e451eeb33" providerId="AD" clId="Web-{F44A71B1-46B6-DE9B-2AED-B494D107A9AD}" dt="2026-01-26T08:27:34.254" v="22" actId="20577"/>
          <ac:spMkLst>
            <pc:docMk/>
            <pc:sldMk cId="734110814" sldId="270"/>
            <ac:spMk id="2" creationId="{B2A7A28A-B65D-8DBF-05C8-4137C1697401}"/>
          </ac:spMkLst>
        </pc:spChg>
        <pc:spChg chg="add mod">
          <ac:chgData name="Helen Kragh" userId="S::heleka@onerm.dk::457dd091-6a2d-4a4f-af3a-850e451eeb33" providerId="AD" clId="Web-{F44A71B1-46B6-DE9B-2AED-B494D107A9AD}" dt="2026-01-26T08:38:51.166" v="235" actId="20577"/>
          <ac:spMkLst>
            <pc:docMk/>
            <pc:sldMk cId="734110814" sldId="270"/>
            <ac:spMk id="6" creationId="{24D150D3-1E30-DBB1-49DD-3AF4210FE0EB}"/>
          </ac:spMkLst>
        </pc:spChg>
      </pc:sldChg>
    </pc:docChg>
  </pc:docChgLst>
  <pc:docChgLst>
    <pc:chgData name="Helen Kragh" userId="S::heleka@onerm.dk::457dd091-6a2d-4a4f-af3a-850e451eeb33" providerId="AD" clId="Web-{0935E13B-FEFB-A460-020F-20E8ABDD7562}"/>
    <pc:docChg chg="addSld modSld">
      <pc:chgData name="Helen Kragh" userId="S::heleka@onerm.dk::457dd091-6a2d-4a4f-af3a-850e451eeb33" providerId="AD" clId="Web-{0935E13B-FEFB-A460-020F-20E8ABDD7562}" dt="2026-01-22T11:24:25.414" v="21"/>
      <pc:docMkLst>
        <pc:docMk/>
      </pc:docMkLst>
      <pc:sldChg chg="modSp">
        <pc:chgData name="Helen Kragh" userId="S::heleka@onerm.dk::457dd091-6a2d-4a4f-af3a-850e451eeb33" providerId="AD" clId="Web-{0935E13B-FEFB-A460-020F-20E8ABDD7562}" dt="2026-01-22T11:21:29.660" v="11" actId="20577"/>
        <pc:sldMkLst>
          <pc:docMk/>
          <pc:sldMk cId="3424942676" sldId="256"/>
        </pc:sldMkLst>
        <pc:spChg chg="mod">
          <ac:chgData name="Helen Kragh" userId="S::heleka@onerm.dk::457dd091-6a2d-4a4f-af3a-850e451eeb33" providerId="AD" clId="Web-{0935E13B-FEFB-A460-020F-20E8ABDD7562}" dt="2026-01-22T11:21:29.660" v="11" actId="20577"/>
          <ac:spMkLst>
            <pc:docMk/>
            <pc:sldMk cId="3424942676" sldId="256"/>
            <ac:spMk id="3" creationId="{00000000-0000-0000-0000-000000000000}"/>
          </ac:spMkLst>
        </pc:spChg>
      </pc:sldChg>
      <pc:sldChg chg="new">
        <pc:chgData name="Helen Kragh" userId="S::heleka@onerm.dk::457dd091-6a2d-4a4f-af3a-850e451eeb33" providerId="AD" clId="Web-{0935E13B-FEFB-A460-020F-20E8ABDD7562}" dt="2026-01-22T11:20:54.925" v="1"/>
        <pc:sldMkLst>
          <pc:docMk/>
          <pc:sldMk cId="2203784019" sldId="258"/>
        </pc:sldMkLst>
      </pc:sldChg>
      <pc:sldChg chg="new">
        <pc:chgData name="Helen Kragh" userId="S::heleka@onerm.dk::457dd091-6a2d-4a4f-af3a-850e451eeb33" providerId="AD" clId="Web-{0935E13B-FEFB-A460-020F-20E8ABDD7562}" dt="2026-01-22T11:21:00.300" v="2"/>
        <pc:sldMkLst>
          <pc:docMk/>
          <pc:sldMk cId="3766998307" sldId="259"/>
        </pc:sldMkLst>
      </pc:sldChg>
      <pc:sldChg chg="new">
        <pc:chgData name="Helen Kragh" userId="S::heleka@onerm.dk::457dd091-6a2d-4a4f-af3a-850e451eeb33" providerId="AD" clId="Web-{0935E13B-FEFB-A460-020F-20E8ABDD7562}" dt="2026-01-22T11:21:02.956" v="3"/>
        <pc:sldMkLst>
          <pc:docMk/>
          <pc:sldMk cId="1961989937" sldId="260"/>
        </pc:sldMkLst>
      </pc:sldChg>
      <pc:sldChg chg="new">
        <pc:chgData name="Helen Kragh" userId="S::heleka@onerm.dk::457dd091-6a2d-4a4f-af3a-850e451eeb33" providerId="AD" clId="Web-{0935E13B-FEFB-A460-020F-20E8ABDD7562}" dt="2026-01-22T11:21:05.753" v="4"/>
        <pc:sldMkLst>
          <pc:docMk/>
          <pc:sldMk cId="719292181" sldId="261"/>
        </pc:sldMkLst>
      </pc:sldChg>
      <pc:sldChg chg="new">
        <pc:chgData name="Helen Kragh" userId="S::heleka@onerm.dk::457dd091-6a2d-4a4f-af3a-850e451eeb33" providerId="AD" clId="Web-{0935E13B-FEFB-A460-020F-20E8ABDD7562}" dt="2026-01-22T11:21:08.847" v="5"/>
        <pc:sldMkLst>
          <pc:docMk/>
          <pc:sldMk cId="3731676795" sldId="262"/>
        </pc:sldMkLst>
      </pc:sldChg>
      <pc:sldChg chg="new">
        <pc:chgData name="Helen Kragh" userId="S::heleka@onerm.dk::457dd091-6a2d-4a4f-af3a-850e451eeb33" providerId="AD" clId="Web-{0935E13B-FEFB-A460-020F-20E8ABDD7562}" dt="2026-01-22T11:21:11.331" v="6"/>
        <pc:sldMkLst>
          <pc:docMk/>
          <pc:sldMk cId="3989884978" sldId="263"/>
        </pc:sldMkLst>
      </pc:sldChg>
      <pc:sldChg chg="new">
        <pc:chgData name="Helen Kragh" userId="S::heleka@onerm.dk::457dd091-6a2d-4a4f-af3a-850e451eeb33" providerId="AD" clId="Web-{0935E13B-FEFB-A460-020F-20E8ABDD7562}" dt="2026-01-22T11:21:16.034" v="7"/>
        <pc:sldMkLst>
          <pc:docMk/>
          <pc:sldMk cId="4027608234" sldId="264"/>
        </pc:sldMkLst>
      </pc:sldChg>
      <pc:sldChg chg="new">
        <pc:chgData name="Helen Kragh" userId="S::heleka@onerm.dk::457dd091-6a2d-4a4f-af3a-850e451eeb33" providerId="AD" clId="Web-{0935E13B-FEFB-A460-020F-20E8ABDD7562}" dt="2026-01-22T11:21:19.128" v="8"/>
        <pc:sldMkLst>
          <pc:docMk/>
          <pc:sldMk cId="3312857406" sldId="265"/>
        </pc:sldMkLst>
      </pc:sldChg>
    </pc:docChg>
  </pc:docChgLst>
  <pc:docChgLst>
    <pc:chgData name="Helen Kragh" userId="S::heleka@onerm.dk::457dd091-6a2d-4a4f-af3a-850e451eeb33" providerId="AD" clId="Web-{9F9A3A17-E035-D0BA-DDA4-902BD0BD615B}"/>
    <pc:docChg chg="modSld">
      <pc:chgData name="Helen Kragh" userId="S::heleka@onerm.dk::457dd091-6a2d-4a4f-af3a-850e451eeb33" providerId="AD" clId="Web-{9F9A3A17-E035-D0BA-DDA4-902BD0BD615B}" dt="2026-02-03T09:37:32.541" v="183" actId="20577"/>
      <pc:docMkLst>
        <pc:docMk/>
      </pc:docMkLst>
      <pc:sldChg chg="addSp delSp modSp mod setBg">
        <pc:chgData name="Helen Kragh" userId="S::heleka@onerm.dk::457dd091-6a2d-4a4f-af3a-850e451eeb33" providerId="AD" clId="Web-{9F9A3A17-E035-D0BA-DDA4-902BD0BD615B}" dt="2026-02-03T09:37:32.541" v="183" actId="20577"/>
        <pc:sldMkLst>
          <pc:docMk/>
          <pc:sldMk cId="3731676795" sldId="262"/>
        </pc:sldMkLst>
        <pc:spChg chg="mod">
          <ac:chgData name="Helen Kragh" userId="S::heleka@onerm.dk::457dd091-6a2d-4a4f-af3a-850e451eeb33" providerId="AD" clId="Web-{9F9A3A17-E035-D0BA-DDA4-902BD0BD615B}" dt="2026-02-03T09:23:50.111" v="160"/>
          <ac:spMkLst>
            <pc:docMk/>
            <pc:sldMk cId="3731676795" sldId="262"/>
            <ac:spMk id="2" creationId="{94E7DE94-6D31-29B1-78C9-5A155CC8D759}"/>
          </ac:spMkLst>
        </pc:spChg>
        <pc:spChg chg="mod ord">
          <ac:chgData name="Helen Kragh" userId="S::heleka@onerm.dk::457dd091-6a2d-4a4f-af3a-850e451eeb33" providerId="AD" clId="Web-{9F9A3A17-E035-D0BA-DDA4-902BD0BD615B}" dt="2026-02-03T09:37:32.541" v="183" actId="20577"/>
          <ac:spMkLst>
            <pc:docMk/>
            <pc:sldMk cId="3731676795" sldId="262"/>
            <ac:spMk id="4" creationId="{B5204F31-DF9D-463A-CF15-B8C91037D7D1}"/>
          </ac:spMkLst>
        </pc:spChg>
        <pc:spChg chg="add del">
          <ac:chgData name="Helen Kragh" userId="S::heleka@onerm.dk::457dd091-6a2d-4a4f-af3a-850e451eeb33" providerId="AD" clId="Web-{9F9A3A17-E035-D0BA-DDA4-902BD0BD615B}" dt="2026-02-03T09:23:33.674" v="155"/>
          <ac:spMkLst>
            <pc:docMk/>
            <pc:sldMk cId="3731676795" sldId="262"/>
            <ac:spMk id="10" creationId="{572A6AC3-A5EB-4E50-B460-8B0A428F31B0}"/>
          </ac:spMkLst>
        </pc:spChg>
        <pc:spChg chg="add del">
          <ac:chgData name="Helen Kragh" userId="S::heleka@onerm.dk::457dd091-6a2d-4a4f-af3a-850e451eeb33" providerId="AD" clId="Web-{9F9A3A17-E035-D0BA-DDA4-902BD0BD615B}" dt="2026-02-03T09:23:40.690" v="157"/>
          <ac:spMkLst>
            <pc:docMk/>
            <pc:sldMk cId="3731676795" sldId="262"/>
            <ac:spMk id="12" creationId="{6F4C891B-62D0-4250-AEB7-0F42BAD78D7D}"/>
          </ac:spMkLst>
        </pc:spChg>
        <pc:spChg chg="add del">
          <ac:chgData name="Helen Kragh" userId="S::heleka@onerm.dk::457dd091-6a2d-4a4f-af3a-850e451eeb33" providerId="AD" clId="Web-{9F9A3A17-E035-D0BA-DDA4-902BD0BD615B}" dt="2026-02-03T09:23:50.111" v="159"/>
          <ac:spMkLst>
            <pc:docMk/>
            <pc:sldMk cId="3731676795" sldId="262"/>
            <ac:spMk id="14" creationId="{E02239D2-A05D-4A1C-9F06-FBA7FC730E1B}"/>
          </ac:spMkLst>
        </pc:spChg>
        <pc:spChg chg="add">
          <ac:chgData name="Helen Kragh" userId="S::heleka@onerm.dk::457dd091-6a2d-4a4f-af3a-850e451eeb33" providerId="AD" clId="Web-{9F9A3A17-E035-D0BA-DDA4-902BD0BD615B}" dt="2026-02-03T09:23:50.111" v="160"/>
          <ac:spMkLst>
            <pc:docMk/>
            <pc:sldMk cId="3731676795" sldId="262"/>
            <ac:spMk id="16" creationId="{572A6AC3-A5EB-4E50-B460-8B0A428F31B0}"/>
          </ac:spMkLst>
        </pc:spChg>
        <pc:picChg chg="add mod">
          <ac:chgData name="Helen Kragh" userId="S::heleka@onerm.dk::457dd091-6a2d-4a4f-af3a-850e451eeb33" providerId="AD" clId="Web-{9F9A3A17-E035-D0BA-DDA4-902BD0BD615B}" dt="2026-02-03T09:23:50.111" v="160"/>
          <ac:picMkLst>
            <pc:docMk/>
            <pc:sldMk cId="3731676795" sldId="262"/>
            <ac:picMk id="5" creationId="{B595B163-1C7C-97E0-1CDB-D30DD19CC24E}"/>
          </ac:picMkLst>
        </pc:picChg>
      </pc:sldChg>
      <pc:sldChg chg="addSp delSp">
        <pc:chgData name="Helen Kragh" userId="S::heleka@onerm.dk::457dd091-6a2d-4a4f-af3a-850e451eeb33" providerId="AD" clId="Web-{9F9A3A17-E035-D0BA-DDA4-902BD0BD615B}" dt="2026-02-03T09:15:14.421" v="1"/>
        <pc:sldMkLst>
          <pc:docMk/>
          <pc:sldMk cId="4084184350" sldId="267"/>
        </pc:sldMkLst>
        <pc:spChg chg="del">
          <ac:chgData name="Helen Kragh" userId="S::heleka@onerm.dk::457dd091-6a2d-4a4f-af3a-850e451eeb33" providerId="AD" clId="Web-{9F9A3A17-E035-D0BA-DDA4-902BD0BD615B}" dt="2026-02-03T09:15:14.421" v="1"/>
          <ac:spMkLst>
            <pc:docMk/>
            <pc:sldMk cId="4084184350" sldId="267"/>
            <ac:spMk id="3" creationId="{C801796C-0B65-89FD-DF6C-55555A7FBEA3}"/>
          </ac:spMkLst>
        </pc:spChg>
        <pc:graphicFrameChg chg="add">
          <ac:chgData name="Helen Kragh" userId="S::heleka@onerm.dk::457dd091-6a2d-4a4f-af3a-850e451eeb33" providerId="AD" clId="Web-{9F9A3A17-E035-D0BA-DDA4-902BD0BD615B}" dt="2026-02-03T09:15:14.421" v="1"/>
          <ac:graphicFrameMkLst>
            <pc:docMk/>
            <pc:sldMk cId="4084184350" sldId="267"/>
            <ac:graphicFrameMk id="7" creationId="{2DB653E0-1D0E-998A-0884-F120AFC84994}"/>
          </ac:graphicFrameMkLst>
        </pc:graphicFrameChg>
      </pc:sldChg>
      <pc:sldChg chg="addSp delSp">
        <pc:chgData name="Helen Kragh" userId="S::heleka@onerm.dk::457dd091-6a2d-4a4f-af3a-850e451eeb33" providerId="AD" clId="Web-{9F9A3A17-E035-D0BA-DDA4-902BD0BD615B}" dt="2026-02-03T09:14:51.201" v="0"/>
        <pc:sldMkLst>
          <pc:docMk/>
          <pc:sldMk cId="1507754835" sldId="269"/>
        </pc:sldMkLst>
        <pc:spChg chg="del">
          <ac:chgData name="Helen Kragh" userId="S::heleka@onerm.dk::457dd091-6a2d-4a4f-af3a-850e451eeb33" providerId="AD" clId="Web-{9F9A3A17-E035-D0BA-DDA4-902BD0BD615B}" dt="2026-02-03T09:14:51.201" v="0"/>
          <ac:spMkLst>
            <pc:docMk/>
            <pc:sldMk cId="1507754835" sldId="269"/>
            <ac:spMk id="3" creationId="{CE68F6AE-F859-9911-6B6B-EACF7EFA172A}"/>
          </ac:spMkLst>
        </pc:spChg>
        <pc:graphicFrameChg chg="add">
          <ac:chgData name="Helen Kragh" userId="S::heleka@onerm.dk::457dd091-6a2d-4a4f-af3a-850e451eeb33" providerId="AD" clId="Web-{9F9A3A17-E035-D0BA-DDA4-902BD0BD615B}" dt="2026-02-03T09:14:51.201" v="0"/>
          <ac:graphicFrameMkLst>
            <pc:docMk/>
            <pc:sldMk cId="1507754835" sldId="269"/>
            <ac:graphicFrameMk id="7" creationId="{8CE28AA2-AD8D-CAEC-2AF1-FC7F9434D620}"/>
          </ac:graphicFrameMkLst>
        </pc:graphicFrameChg>
      </pc:sldChg>
      <pc:sldChg chg="modSp">
        <pc:chgData name="Helen Kragh" userId="S::heleka@onerm.dk::457dd091-6a2d-4a4f-af3a-850e451eeb33" providerId="AD" clId="Web-{9F9A3A17-E035-D0BA-DDA4-902BD0BD615B}" dt="2026-02-03T09:17:09.319" v="26" actId="20577"/>
        <pc:sldMkLst>
          <pc:docMk/>
          <pc:sldMk cId="734110814" sldId="270"/>
        </pc:sldMkLst>
        <pc:spChg chg="mod">
          <ac:chgData name="Helen Kragh" userId="S::heleka@onerm.dk::457dd091-6a2d-4a4f-af3a-850e451eeb33" providerId="AD" clId="Web-{9F9A3A17-E035-D0BA-DDA4-902BD0BD615B}" dt="2026-02-03T09:17:09.319" v="26" actId="20577"/>
          <ac:spMkLst>
            <pc:docMk/>
            <pc:sldMk cId="734110814" sldId="270"/>
            <ac:spMk id="6" creationId="{24D150D3-1E30-DBB1-49DD-3AF4210FE0EB}"/>
          </ac:spMkLst>
        </pc:spChg>
      </pc:sldChg>
    </pc:docChg>
  </pc:docChgLst>
  <pc:docChgLst>
    <pc:chgData name="Helen Kragh" userId="S::heleka@onerm.dk::457dd091-6a2d-4a4f-af3a-850e451eeb33" providerId="AD" clId="Web-{16A1669F-AAC0-14DD-E8DB-4EE968EBAE24}"/>
    <pc:docChg chg="modSld">
      <pc:chgData name="Helen Kragh" userId="S::heleka@onerm.dk::457dd091-6a2d-4a4f-af3a-850e451eeb33" providerId="AD" clId="Web-{16A1669F-AAC0-14DD-E8DB-4EE968EBAE24}" dt="2026-02-03T09:41:06.978" v="28" actId="1076"/>
      <pc:docMkLst>
        <pc:docMk/>
      </pc:docMkLst>
      <pc:sldChg chg="addSp delSp modSp">
        <pc:chgData name="Helen Kragh" userId="S::heleka@onerm.dk::457dd091-6a2d-4a4f-af3a-850e451eeb33" providerId="AD" clId="Web-{16A1669F-AAC0-14DD-E8DB-4EE968EBAE24}" dt="2026-02-03T09:41:06.978" v="28" actId="1076"/>
        <pc:sldMkLst>
          <pc:docMk/>
          <pc:sldMk cId="3731676795" sldId="262"/>
        </pc:sldMkLst>
        <pc:spChg chg="mod">
          <ac:chgData name="Helen Kragh" userId="S::heleka@onerm.dk::457dd091-6a2d-4a4f-af3a-850e451eeb33" providerId="AD" clId="Web-{16A1669F-AAC0-14DD-E8DB-4EE968EBAE24}" dt="2026-02-03T09:41:01.197" v="27"/>
          <ac:spMkLst>
            <pc:docMk/>
            <pc:sldMk cId="3731676795" sldId="262"/>
            <ac:spMk id="2" creationId="{94E7DE94-6D31-29B1-78C9-5A155CC8D759}"/>
          </ac:spMkLst>
        </pc:spChg>
        <pc:spChg chg="mod">
          <ac:chgData name="Helen Kragh" userId="S::heleka@onerm.dk::457dd091-6a2d-4a4f-af3a-850e451eeb33" providerId="AD" clId="Web-{16A1669F-AAC0-14DD-E8DB-4EE968EBAE24}" dt="2026-02-03T09:41:01.197" v="27"/>
          <ac:spMkLst>
            <pc:docMk/>
            <pc:sldMk cId="3731676795" sldId="262"/>
            <ac:spMk id="4" creationId="{B5204F31-DF9D-463A-CF15-B8C91037D7D1}"/>
          </ac:spMkLst>
        </pc:spChg>
        <pc:spChg chg="add del">
          <ac:chgData name="Helen Kragh" userId="S::heleka@onerm.dk::457dd091-6a2d-4a4f-af3a-850e451eeb33" providerId="AD" clId="Web-{16A1669F-AAC0-14DD-E8DB-4EE968EBAE24}" dt="2026-02-03T09:39:48.234" v="4"/>
          <ac:spMkLst>
            <pc:docMk/>
            <pc:sldMk cId="3731676795" sldId="262"/>
            <ac:spMk id="16" creationId="{572A6AC3-A5EB-4E50-B460-8B0A428F31B0}"/>
          </ac:spMkLst>
        </pc:spChg>
        <pc:spChg chg="add del">
          <ac:chgData name="Helen Kragh" userId="S::heleka@onerm.dk::457dd091-6a2d-4a4f-af3a-850e451eeb33" providerId="AD" clId="Web-{16A1669F-AAC0-14DD-E8DB-4EE968EBAE24}" dt="2026-02-03T09:39:43.796" v="1"/>
          <ac:spMkLst>
            <pc:docMk/>
            <pc:sldMk cId="3731676795" sldId="262"/>
            <ac:spMk id="21" creationId="{6F4C891B-62D0-4250-AEB7-0F42BAD78D7D}"/>
          </ac:spMkLst>
        </pc:spChg>
        <pc:spChg chg="add del">
          <ac:chgData name="Helen Kragh" userId="S::heleka@onerm.dk::457dd091-6a2d-4a4f-af3a-850e451eeb33" providerId="AD" clId="Web-{16A1669F-AAC0-14DD-E8DB-4EE968EBAE24}" dt="2026-02-03T09:39:48.218" v="3"/>
          <ac:spMkLst>
            <pc:docMk/>
            <pc:sldMk cId="3731676795" sldId="262"/>
            <ac:spMk id="23" creationId="{572A6AC3-A5EB-4E50-B460-8B0A428F31B0}"/>
          </ac:spMkLst>
        </pc:spChg>
        <pc:spChg chg="add del">
          <ac:chgData name="Helen Kragh" userId="S::heleka@onerm.dk::457dd091-6a2d-4a4f-af3a-850e451eeb33" providerId="AD" clId="Web-{16A1669F-AAC0-14DD-E8DB-4EE968EBAE24}" dt="2026-02-03T09:41:01.197" v="27"/>
          <ac:spMkLst>
            <pc:docMk/>
            <pc:sldMk cId="3731676795" sldId="262"/>
            <ac:spMk id="25" creationId="{6F4C891B-62D0-4250-AEB7-0F42BAD78D7D}"/>
          </ac:spMkLst>
        </pc:spChg>
        <pc:spChg chg="add">
          <ac:chgData name="Helen Kragh" userId="S::heleka@onerm.dk::457dd091-6a2d-4a4f-af3a-850e451eeb33" providerId="AD" clId="Web-{16A1669F-AAC0-14DD-E8DB-4EE968EBAE24}" dt="2026-02-03T09:41:01.197" v="27"/>
          <ac:spMkLst>
            <pc:docMk/>
            <pc:sldMk cId="3731676795" sldId="262"/>
            <ac:spMk id="30" creationId="{70DFC902-7D23-471A-B557-B6B6917D7A0D}"/>
          </ac:spMkLst>
        </pc:spChg>
        <pc:spChg chg="add">
          <ac:chgData name="Helen Kragh" userId="S::heleka@onerm.dk::457dd091-6a2d-4a4f-af3a-850e451eeb33" providerId="AD" clId="Web-{16A1669F-AAC0-14DD-E8DB-4EE968EBAE24}" dt="2026-02-03T09:41:01.197" v="27"/>
          <ac:spMkLst>
            <pc:docMk/>
            <pc:sldMk cId="3731676795" sldId="262"/>
            <ac:spMk id="32" creationId="{A55D5633-D557-4DCA-982C-FF36EB7A1C00}"/>
          </ac:spMkLst>
        </pc:spChg>
        <pc:spChg chg="add">
          <ac:chgData name="Helen Kragh" userId="S::heleka@onerm.dk::457dd091-6a2d-4a4f-af3a-850e451eeb33" providerId="AD" clId="Web-{16A1669F-AAC0-14DD-E8DB-4EE968EBAE24}" dt="2026-02-03T09:41:01.197" v="27"/>
          <ac:spMkLst>
            <pc:docMk/>
            <pc:sldMk cId="3731676795" sldId="262"/>
            <ac:spMk id="34" creationId="{450D3AD2-FA80-415F-A9CE-54D884561CD7}"/>
          </ac:spMkLst>
        </pc:spChg>
        <pc:picChg chg="mod ord">
          <ac:chgData name="Helen Kragh" userId="S::heleka@onerm.dk::457dd091-6a2d-4a4f-af3a-850e451eeb33" providerId="AD" clId="Web-{16A1669F-AAC0-14DD-E8DB-4EE968EBAE24}" dt="2026-02-03T09:41:06.978" v="28" actId="1076"/>
          <ac:picMkLst>
            <pc:docMk/>
            <pc:sldMk cId="3731676795" sldId="262"/>
            <ac:picMk id="5" creationId="{B595B163-1C7C-97E0-1CDB-D30DD19CC24E}"/>
          </ac:picMkLst>
        </pc:pic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D00D70A1-0B33-4873-8F76-AB94715F7CE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E849ED7D-5625-4815-96B1-F3F6AA9EAB5A}">
      <dgm:prSet/>
      <dgm:spPr/>
      <dgm:t>
        <a:bodyPr/>
        <a:lstStyle/>
        <a:p>
          <a:r>
            <a:rPr lang="da-DK"/>
            <a:t>Funktionsløn og grundlønsindplacering</a:t>
          </a:r>
          <a:endParaRPr lang="en-US"/>
        </a:p>
      </dgm:t>
    </dgm:pt>
    <dgm:pt modelId="{A5C8EA9C-1AD4-4898-8B34-6D9424A1270E}" type="parTrans" cxnId="{A5E7C99A-DD74-4580-92BC-1EC8F5C60CC9}">
      <dgm:prSet/>
      <dgm:spPr/>
      <dgm:t>
        <a:bodyPr/>
        <a:lstStyle/>
        <a:p>
          <a:endParaRPr lang="en-US"/>
        </a:p>
      </dgm:t>
    </dgm:pt>
    <dgm:pt modelId="{47D83149-CB60-4B3E-AD4C-F205A7EAEBBF}" type="sibTrans" cxnId="{A5E7C99A-DD74-4580-92BC-1EC8F5C60CC9}">
      <dgm:prSet/>
      <dgm:spPr/>
      <dgm:t>
        <a:bodyPr/>
        <a:lstStyle/>
        <a:p>
          <a:endParaRPr lang="en-US"/>
        </a:p>
      </dgm:t>
    </dgm:pt>
    <dgm:pt modelId="{3A8480FF-6961-413B-95B7-E693290999A7}">
      <dgm:prSet/>
      <dgm:spPr/>
      <dgm:t>
        <a:bodyPr/>
        <a:lstStyle/>
        <a:p>
          <a:r>
            <a:rPr lang="da-DK"/>
            <a:t>Tidsbegrænset funktionstillæg</a:t>
          </a:r>
          <a:endParaRPr lang="en-US"/>
        </a:p>
      </dgm:t>
    </dgm:pt>
    <dgm:pt modelId="{D1639A83-8469-4504-B6B7-A2B477A63137}" type="parTrans" cxnId="{8296EA4D-BC74-4A97-836C-5B0D1D929F7E}">
      <dgm:prSet/>
      <dgm:spPr/>
      <dgm:t>
        <a:bodyPr/>
        <a:lstStyle/>
        <a:p>
          <a:endParaRPr lang="en-US"/>
        </a:p>
      </dgm:t>
    </dgm:pt>
    <dgm:pt modelId="{7D62C5F5-EF48-4479-859E-1D188DE83B72}" type="sibTrans" cxnId="{8296EA4D-BC74-4A97-836C-5B0D1D929F7E}">
      <dgm:prSet/>
      <dgm:spPr/>
      <dgm:t>
        <a:bodyPr/>
        <a:lstStyle/>
        <a:p>
          <a:endParaRPr lang="en-US"/>
        </a:p>
      </dgm:t>
    </dgm:pt>
    <dgm:pt modelId="{276E3F04-78AC-41B1-86CD-3E77F417BC3F}">
      <dgm:prSet/>
      <dgm:spPr/>
      <dgm:t>
        <a:bodyPr/>
        <a:lstStyle/>
        <a:p>
          <a:r>
            <a:rPr lang="da-DK"/>
            <a:t>Kompetencetillæg</a:t>
          </a:r>
          <a:endParaRPr lang="en-US"/>
        </a:p>
      </dgm:t>
    </dgm:pt>
    <dgm:pt modelId="{6DC2EC59-43B6-4E88-B4DC-C2B1329F2204}" type="parTrans" cxnId="{7105552E-C6DC-4A4E-84DE-E33FDCB304FC}">
      <dgm:prSet/>
      <dgm:spPr/>
      <dgm:t>
        <a:bodyPr/>
        <a:lstStyle/>
        <a:p>
          <a:endParaRPr lang="en-US"/>
        </a:p>
      </dgm:t>
    </dgm:pt>
    <dgm:pt modelId="{D20CB956-E4EE-42AF-BB92-7F62E31D5F30}" type="sibTrans" cxnId="{7105552E-C6DC-4A4E-84DE-E33FDCB304FC}">
      <dgm:prSet/>
      <dgm:spPr/>
      <dgm:t>
        <a:bodyPr/>
        <a:lstStyle/>
        <a:p>
          <a:endParaRPr lang="en-US"/>
        </a:p>
      </dgm:t>
    </dgm:pt>
    <dgm:pt modelId="{D00B58EF-BEC7-4C34-9F55-60B9BE2AF40A}" type="pres">
      <dgm:prSet presAssocID="{D00D70A1-0B33-4873-8F76-AB94715F7CEF}" presName="linear" presStyleCnt="0">
        <dgm:presLayoutVars>
          <dgm:animLvl val="lvl"/>
          <dgm:resizeHandles val="exact"/>
        </dgm:presLayoutVars>
      </dgm:prSet>
      <dgm:spPr/>
    </dgm:pt>
    <dgm:pt modelId="{312D2C6D-CBDD-45CF-9DC9-8058DF14AC0F}" type="pres">
      <dgm:prSet presAssocID="{E849ED7D-5625-4815-96B1-F3F6AA9EAB5A}" presName="parentText" presStyleLbl="node1" presStyleIdx="0" presStyleCnt="3">
        <dgm:presLayoutVars>
          <dgm:chMax val="0"/>
          <dgm:bulletEnabled val="1"/>
        </dgm:presLayoutVars>
      </dgm:prSet>
      <dgm:spPr/>
    </dgm:pt>
    <dgm:pt modelId="{8D8CF432-437C-4F45-8103-CA3E92264B09}" type="pres">
      <dgm:prSet presAssocID="{47D83149-CB60-4B3E-AD4C-F205A7EAEBBF}" presName="spacer" presStyleCnt="0"/>
      <dgm:spPr/>
    </dgm:pt>
    <dgm:pt modelId="{2DC6FE05-C149-41F8-B057-F616F0DB6757}" type="pres">
      <dgm:prSet presAssocID="{3A8480FF-6961-413B-95B7-E693290999A7}" presName="parentText" presStyleLbl="node1" presStyleIdx="1" presStyleCnt="3">
        <dgm:presLayoutVars>
          <dgm:chMax val="0"/>
          <dgm:bulletEnabled val="1"/>
        </dgm:presLayoutVars>
      </dgm:prSet>
      <dgm:spPr/>
    </dgm:pt>
    <dgm:pt modelId="{00090BCF-D5D6-42C0-8A40-2ABD7C938DD3}" type="pres">
      <dgm:prSet presAssocID="{7D62C5F5-EF48-4479-859E-1D188DE83B72}" presName="spacer" presStyleCnt="0"/>
      <dgm:spPr/>
    </dgm:pt>
    <dgm:pt modelId="{B906ACB8-C3AA-4B57-90B3-28067E676C25}" type="pres">
      <dgm:prSet presAssocID="{276E3F04-78AC-41B1-86CD-3E77F417BC3F}" presName="parentText" presStyleLbl="node1" presStyleIdx="2" presStyleCnt="3">
        <dgm:presLayoutVars>
          <dgm:chMax val="0"/>
          <dgm:bulletEnabled val="1"/>
        </dgm:presLayoutVars>
      </dgm:prSet>
      <dgm:spPr/>
    </dgm:pt>
  </dgm:ptLst>
  <dgm:cxnLst>
    <dgm:cxn modelId="{D6984308-612A-423F-903E-35907AAB96AC}" type="presOf" srcId="{D00D70A1-0B33-4873-8F76-AB94715F7CEF}" destId="{D00B58EF-BEC7-4C34-9F55-60B9BE2AF40A}" srcOrd="0" destOrd="0" presId="urn:microsoft.com/office/officeart/2005/8/layout/vList2"/>
    <dgm:cxn modelId="{7105552E-C6DC-4A4E-84DE-E33FDCB304FC}" srcId="{D00D70A1-0B33-4873-8F76-AB94715F7CEF}" destId="{276E3F04-78AC-41B1-86CD-3E77F417BC3F}" srcOrd="2" destOrd="0" parTransId="{6DC2EC59-43B6-4E88-B4DC-C2B1329F2204}" sibTransId="{D20CB956-E4EE-42AF-BB92-7F62E31D5F30}"/>
    <dgm:cxn modelId="{8296EA4D-BC74-4A97-836C-5B0D1D929F7E}" srcId="{D00D70A1-0B33-4873-8F76-AB94715F7CEF}" destId="{3A8480FF-6961-413B-95B7-E693290999A7}" srcOrd="1" destOrd="0" parTransId="{D1639A83-8469-4504-B6B7-A2B477A63137}" sibTransId="{7D62C5F5-EF48-4479-859E-1D188DE83B72}"/>
    <dgm:cxn modelId="{217C086F-0DCE-4D48-98C1-50BC1225249A}" type="presOf" srcId="{3A8480FF-6961-413B-95B7-E693290999A7}" destId="{2DC6FE05-C149-41F8-B057-F616F0DB6757}" srcOrd="0" destOrd="0" presId="urn:microsoft.com/office/officeart/2005/8/layout/vList2"/>
    <dgm:cxn modelId="{33E5C972-1186-4AF4-8A6C-C32FA7CDAD0C}" type="presOf" srcId="{276E3F04-78AC-41B1-86CD-3E77F417BC3F}" destId="{B906ACB8-C3AA-4B57-90B3-28067E676C25}" srcOrd="0" destOrd="0" presId="urn:microsoft.com/office/officeart/2005/8/layout/vList2"/>
    <dgm:cxn modelId="{A5E7C99A-DD74-4580-92BC-1EC8F5C60CC9}" srcId="{D00D70A1-0B33-4873-8F76-AB94715F7CEF}" destId="{E849ED7D-5625-4815-96B1-F3F6AA9EAB5A}" srcOrd="0" destOrd="0" parTransId="{A5C8EA9C-1AD4-4898-8B34-6D9424A1270E}" sibTransId="{47D83149-CB60-4B3E-AD4C-F205A7EAEBBF}"/>
    <dgm:cxn modelId="{8A3C2DF2-D39C-401B-9A28-1D6ABFDBD4C7}" type="presOf" srcId="{E849ED7D-5625-4815-96B1-F3F6AA9EAB5A}" destId="{312D2C6D-CBDD-45CF-9DC9-8058DF14AC0F}" srcOrd="0" destOrd="0" presId="urn:microsoft.com/office/officeart/2005/8/layout/vList2"/>
    <dgm:cxn modelId="{AE339B96-22A9-4403-8C7C-F327E90D8A8A}" type="presParOf" srcId="{D00B58EF-BEC7-4C34-9F55-60B9BE2AF40A}" destId="{312D2C6D-CBDD-45CF-9DC9-8058DF14AC0F}" srcOrd="0" destOrd="0" presId="urn:microsoft.com/office/officeart/2005/8/layout/vList2"/>
    <dgm:cxn modelId="{CC754586-3070-427D-BB38-88EBC66103BB}" type="presParOf" srcId="{D00B58EF-BEC7-4C34-9F55-60B9BE2AF40A}" destId="{8D8CF432-437C-4F45-8103-CA3E92264B09}" srcOrd="1" destOrd="0" presId="urn:microsoft.com/office/officeart/2005/8/layout/vList2"/>
    <dgm:cxn modelId="{95A3A997-6C03-4366-9641-482E84D2D26C}" type="presParOf" srcId="{D00B58EF-BEC7-4C34-9F55-60B9BE2AF40A}" destId="{2DC6FE05-C149-41F8-B057-F616F0DB6757}" srcOrd="2" destOrd="0" presId="urn:microsoft.com/office/officeart/2005/8/layout/vList2"/>
    <dgm:cxn modelId="{B7F48247-5D1C-439A-8B36-FBFE9B0F64EE}" type="presParOf" srcId="{D00B58EF-BEC7-4C34-9F55-60B9BE2AF40A}" destId="{00090BCF-D5D6-42C0-8A40-2ABD7C938DD3}" srcOrd="3" destOrd="0" presId="urn:microsoft.com/office/officeart/2005/8/layout/vList2"/>
    <dgm:cxn modelId="{89E0E170-C609-4CBF-881D-B88FDC484071}" type="presParOf" srcId="{D00B58EF-BEC7-4C34-9F55-60B9BE2AF40A}" destId="{B906ACB8-C3AA-4B57-90B3-28067E676C2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02BA8E-F0A2-40D1-81DB-E4619E2AE3D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98E0684-3A31-4CCE-9199-B87F14B5B7D7}">
      <dgm:prSet/>
      <dgm:spPr/>
      <dgm:t>
        <a:bodyPr/>
        <a:lstStyle/>
        <a:p>
          <a:r>
            <a:rPr lang="en-US"/>
            <a:t>Specialeansvarlig                                                                     FU 18.000</a:t>
          </a:r>
        </a:p>
      </dgm:t>
    </dgm:pt>
    <dgm:pt modelId="{E57D3925-4ABE-4FCF-820B-BA8EAE8F9065}" type="parTrans" cxnId="{8887D4E9-5559-4258-A1A0-8DA14CEE68D3}">
      <dgm:prSet/>
      <dgm:spPr/>
      <dgm:t>
        <a:bodyPr/>
        <a:lstStyle/>
        <a:p>
          <a:endParaRPr lang="en-US"/>
        </a:p>
      </dgm:t>
    </dgm:pt>
    <dgm:pt modelId="{A71E03CE-5468-44F9-9AA9-C2A234A86DCF}" type="sibTrans" cxnId="{8887D4E9-5559-4258-A1A0-8DA14CEE68D3}">
      <dgm:prSet/>
      <dgm:spPr/>
      <dgm:t>
        <a:bodyPr/>
        <a:lstStyle/>
        <a:p>
          <a:endParaRPr lang="en-US"/>
        </a:p>
      </dgm:t>
    </dgm:pt>
    <dgm:pt modelId="{97C773B7-B8FE-4B2B-9371-6DD6BF51831A}">
      <dgm:prSet/>
      <dgm:spPr/>
      <dgm:t>
        <a:bodyPr/>
        <a:lstStyle/>
        <a:p>
          <a:r>
            <a:rPr lang="en-US"/>
            <a:t>Forflytningsinstruktør                                                             FU 14.194</a:t>
          </a:r>
        </a:p>
      </dgm:t>
    </dgm:pt>
    <dgm:pt modelId="{A7794A0B-AC56-4C7B-B6E6-32AA790A2859}" type="parTrans" cxnId="{A6C9AA6F-BB6B-4466-BD1A-F879AA6E8576}">
      <dgm:prSet/>
      <dgm:spPr/>
      <dgm:t>
        <a:bodyPr/>
        <a:lstStyle/>
        <a:p>
          <a:endParaRPr lang="en-US"/>
        </a:p>
      </dgm:t>
    </dgm:pt>
    <dgm:pt modelId="{0D2DD770-38E8-4D74-8B8F-F4963BB586F7}" type="sibTrans" cxnId="{A6C9AA6F-BB6B-4466-BD1A-F879AA6E8576}">
      <dgm:prSet/>
      <dgm:spPr/>
      <dgm:t>
        <a:bodyPr/>
        <a:lstStyle/>
        <a:p>
          <a:endParaRPr lang="en-US"/>
        </a:p>
      </dgm:t>
    </dgm:pt>
    <dgm:pt modelId="{E160BCC8-7BC1-43E3-A144-809FB160B386}">
      <dgm:prSet/>
      <dgm:spPr/>
      <dgm:t>
        <a:bodyPr/>
        <a:lstStyle/>
        <a:p>
          <a:r>
            <a:rPr lang="en-US"/>
            <a:t>Forløbskoordinator                                                                  FU 18.000</a:t>
          </a:r>
        </a:p>
      </dgm:t>
    </dgm:pt>
    <dgm:pt modelId="{9D0CB65C-5952-41F0-B628-67378BB7FFAA}" type="parTrans" cxnId="{BCB5EA52-6FDA-4137-8D0C-FFC9455D213A}">
      <dgm:prSet/>
      <dgm:spPr/>
      <dgm:t>
        <a:bodyPr/>
        <a:lstStyle/>
        <a:p>
          <a:endParaRPr lang="en-US"/>
        </a:p>
      </dgm:t>
    </dgm:pt>
    <dgm:pt modelId="{5EAA150F-6C70-41FF-8D14-80DB01951D18}" type="sibTrans" cxnId="{BCB5EA52-6FDA-4137-8D0C-FFC9455D213A}">
      <dgm:prSet/>
      <dgm:spPr/>
      <dgm:t>
        <a:bodyPr/>
        <a:lstStyle/>
        <a:p>
          <a:endParaRPr lang="en-US"/>
        </a:p>
      </dgm:t>
    </dgm:pt>
    <dgm:pt modelId="{8B30F5F8-F439-4FC3-9DA1-B206B3CC8FC1}">
      <dgm:prSet/>
      <dgm:spPr/>
      <dgm:t>
        <a:bodyPr/>
        <a:lstStyle/>
        <a:p>
          <a:r>
            <a:rPr lang="en-US"/>
            <a:t>Koordinator (tidligere souschef)                                        FU 18.000</a:t>
          </a:r>
        </a:p>
      </dgm:t>
    </dgm:pt>
    <dgm:pt modelId="{A1B4CF5D-15A7-447B-A608-B0D71B036075}" type="parTrans" cxnId="{7FFD4B3C-00A6-43BC-A778-14E87DA83909}">
      <dgm:prSet/>
      <dgm:spPr/>
      <dgm:t>
        <a:bodyPr/>
        <a:lstStyle/>
        <a:p>
          <a:endParaRPr lang="en-US"/>
        </a:p>
      </dgm:t>
    </dgm:pt>
    <dgm:pt modelId="{ED5E8002-75C3-405E-826D-F9B5FDAB5121}" type="sibTrans" cxnId="{7FFD4B3C-00A6-43BC-A778-14E87DA83909}">
      <dgm:prSet/>
      <dgm:spPr/>
      <dgm:t>
        <a:bodyPr/>
        <a:lstStyle/>
        <a:p>
          <a:endParaRPr lang="en-US"/>
        </a:p>
      </dgm:t>
    </dgm:pt>
    <dgm:pt modelId="{8422BD35-DCEF-4E06-8D8C-D8C7A9382D0D}">
      <dgm:prSet/>
      <dgm:spPr/>
      <dgm:t>
        <a:bodyPr/>
        <a:lstStyle/>
        <a:p>
          <a:r>
            <a:rPr lang="en-US"/>
            <a:t>Projektterapeut                                                                          FU 11.828</a:t>
          </a:r>
        </a:p>
      </dgm:t>
    </dgm:pt>
    <dgm:pt modelId="{AE51507C-642A-4933-B56B-31D713D2F943}" type="parTrans" cxnId="{53C1C67A-C8E3-4824-9501-7B700E204462}">
      <dgm:prSet/>
      <dgm:spPr/>
      <dgm:t>
        <a:bodyPr/>
        <a:lstStyle/>
        <a:p>
          <a:endParaRPr lang="en-US"/>
        </a:p>
      </dgm:t>
    </dgm:pt>
    <dgm:pt modelId="{39877F46-8B7F-429B-BCE6-0C2BBC7A1958}" type="sibTrans" cxnId="{53C1C67A-C8E3-4824-9501-7B700E204462}">
      <dgm:prSet/>
      <dgm:spPr/>
      <dgm:t>
        <a:bodyPr/>
        <a:lstStyle/>
        <a:p>
          <a:endParaRPr lang="en-US"/>
        </a:p>
      </dgm:t>
    </dgm:pt>
    <dgm:pt modelId="{A768C907-059B-4E17-91C3-280E120D2E11}">
      <dgm:prSet/>
      <dgm:spPr/>
      <dgm:t>
        <a:bodyPr/>
        <a:lstStyle/>
        <a:p>
          <a:r>
            <a:rPr lang="en-US"/>
            <a:t>Udviklingsterapeut                                                                   FU 18.000</a:t>
          </a:r>
        </a:p>
      </dgm:t>
    </dgm:pt>
    <dgm:pt modelId="{DE3C3725-C950-4E74-86B7-7BB517F27CFE}" type="parTrans" cxnId="{294389CF-AC2E-411A-82D1-A04F9AB6CE7B}">
      <dgm:prSet/>
      <dgm:spPr/>
      <dgm:t>
        <a:bodyPr/>
        <a:lstStyle/>
        <a:p>
          <a:endParaRPr lang="en-US"/>
        </a:p>
      </dgm:t>
    </dgm:pt>
    <dgm:pt modelId="{32614519-7261-46A1-8131-DCA19A12F14F}" type="sibTrans" cxnId="{294389CF-AC2E-411A-82D1-A04F9AB6CE7B}">
      <dgm:prSet/>
      <dgm:spPr/>
      <dgm:t>
        <a:bodyPr/>
        <a:lstStyle/>
        <a:p>
          <a:endParaRPr lang="en-US"/>
        </a:p>
      </dgm:t>
    </dgm:pt>
    <dgm:pt modelId="{327D39E8-4B81-4D23-871F-BCD5C448D25A}" type="pres">
      <dgm:prSet presAssocID="{6002BA8E-F0A2-40D1-81DB-E4619E2AE3DF}" presName="linear" presStyleCnt="0">
        <dgm:presLayoutVars>
          <dgm:animLvl val="lvl"/>
          <dgm:resizeHandles val="exact"/>
        </dgm:presLayoutVars>
      </dgm:prSet>
      <dgm:spPr/>
    </dgm:pt>
    <dgm:pt modelId="{082D838B-1AC7-4A84-8663-F5543A99D8F4}" type="pres">
      <dgm:prSet presAssocID="{698E0684-3A31-4CCE-9199-B87F14B5B7D7}" presName="parentText" presStyleLbl="node1" presStyleIdx="0" presStyleCnt="6">
        <dgm:presLayoutVars>
          <dgm:chMax val="0"/>
          <dgm:bulletEnabled val="1"/>
        </dgm:presLayoutVars>
      </dgm:prSet>
      <dgm:spPr/>
    </dgm:pt>
    <dgm:pt modelId="{8D630A5E-69DA-4723-9783-B85CCB187DC9}" type="pres">
      <dgm:prSet presAssocID="{A71E03CE-5468-44F9-9AA9-C2A234A86DCF}" presName="spacer" presStyleCnt="0"/>
      <dgm:spPr/>
    </dgm:pt>
    <dgm:pt modelId="{32F2F04D-4699-4BF5-BB7E-66A590973A05}" type="pres">
      <dgm:prSet presAssocID="{97C773B7-B8FE-4B2B-9371-6DD6BF51831A}" presName="parentText" presStyleLbl="node1" presStyleIdx="1" presStyleCnt="6">
        <dgm:presLayoutVars>
          <dgm:chMax val="0"/>
          <dgm:bulletEnabled val="1"/>
        </dgm:presLayoutVars>
      </dgm:prSet>
      <dgm:spPr/>
    </dgm:pt>
    <dgm:pt modelId="{6ED62E5F-2077-4213-B8D9-1998517E0F7B}" type="pres">
      <dgm:prSet presAssocID="{0D2DD770-38E8-4D74-8B8F-F4963BB586F7}" presName="spacer" presStyleCnt="0"/>
      <dgm:spPr/>
    </dgm:pt>
    <dgm:pt modelId="{F126BC57-3271-4B4C-8698-916DE8EC86E2}" type="pres">
      <dgm:prSet presAssocID="{E160BCC8-7BC1-43E3-A144-809FB160B386}" presName="parentText" presStyleLbl="node1" presStyleIdx="2" presStyleCnt="6">
        <dgm:presLayoutVars>
          <dgm:chMax val="0"/>
          <dgm:bulletEnabled val="1"/>
        </dgm:presLayoutVars>
      </dgm:prSet>
      <dgm:spPr/>
    </dgm:pt>
    <dgm:pt modelId="{96A3C02E-40FE-4695-A283-FC14FC11344E}" type="pres">
      <dgm:prSet presAssocID="{5EAA150F-6C70-41FF-8D14-80DB01951D18}" presName="spacer" presStyleCnt="0"/>
      <dgm:spPr/>
    </dgm:pt>
    <dgm:pt modelId="{8F91DB8A-1E93-4A62-B604-FEF99E1CD3B8}" type="pres">
      <dgm:prSet presAssocID="{8B30F5F8-F439-4FC3-9DA1-B206B3CC8FC1}" presName="parentText" presStyleLbl="node1" presStyleIdx="3" presStyleCnt="6">
        <dgm:presLayoutVars>
          <dgm:chMax val="0"/>
          <dgm:bulletEnabled val="1"/>
        </dgm:presLayoutVars>
      </dgm:prSet>
      <dgm:spPr/>
    </dgm:pt>
    <dgm:pt modelId="{F4041B78-EB97-4384-BCCE-54EFFB51C3BC}" type="pres">
      <dgm:prSet presAssocID="{ED5E8002-75C3-405E-826D-F9B5FDAB5121}" presName="spacer" presStyleCnt="0"/>
      <dgm:spPr/>
    </dgm:pt>
    <dgm:pt modelId="{EAC37690-72AB-4D01-BE72-DCE7FE6E89EE}" type="pres">
      <dgm:prSet presAssocID="{8422BD35-DCEF-4E06-8D8C-D8C7A9382D0D}" presName="parentText" presStyleLbl="node1" presStyleIdx="4" presStyleCnt="6">
        <dgm:presLayoutVars>
          <dgm:chMax val="0"/>
          <dgm:bulletEnabled val="1"/>
        </dgm:presLayoutVars>
      </dgm:prSet>
      <dgm:spPr/>
    </dgm:pt>
    <dgm:pt modelId="{D383D49C-5C61-4AD1-A874-65BA1C717889}" type="pres">
      <dgm:prSet presAssocID="{39877F46-8B7F-429B-BCE6-0C2BBC7A1958}" presName="spacer" presStyleCnt="0"/>
      <dgm:spPr/>
    </dgm:pt>
    <dgm:pt modelId="{610D545D-CC20-4D44-A98C-856FB6B9FB74}" type="pres">
      <dgm:prSet presAssocID="{A768C907-059B-4E17-91C3-280E120D2E11}" presName="parentText" presStyleLbl="node1" presStyleIdx="5" presStyleCnt="6">
        <dgm:presLayoutVars>
          <dgm:chMax val="0"/>
          <dgm:bulletEnabled val="1"/>
        </dgm:presLayoutVars>
      </dgm:prSet>
      <dgm:spPr/>
    </dgm:pt>
  </dgm:ptLst>
  <dgm:cxnLst>
    <dgm:cxn modelId="{0BC6DB05-8C6B-41B3-892F-033739834F7A}" type="presOf" srcId="{6002BA8E-F0A2-40D1-81DB-E4619E2AE3DF}" destId="{327D39E8-4B81-4D23-871F-BCD5C448D25A}" srcOrd="0" destOrd="0" presId="urn:microsoft.com/office/officeart/2005/8/layout/vList2"/>
    <dgm:cxn modelId="{7FFD4B3C-00A6-43BC-A778-14E87DA83909}" srcId="{6002BA8E-F0A2-40D1-81DB-E4619E2AE3DF}" destId="{8B30F5F8-F439-4FC3-9DA1-B206B3CC8FC1}" srcOrd="3" destOrd="0" parTransId="{A1B4CF5D-15A7-447B-A608-B0D71B036075}" sibTransId="{ED5E8002-75C3-405E-826D-F9B5FDAB5121}"/>
    <dgm:cxn modelId="{71760A40-E4A9-4A35-8B67-6079D999BC43}" type="presOf" srcId="{698E0684-3A31-4CCE-9199-B87F14B5B7D7}" destId="{082D838B-1AC7-4A84-8663-F5543A99D8F4}" srcOrd="0" destOrd="0" presId="urn:microsoft.com/office/officeart/2005/8/layout/vList2"/>
    <dgm:cxn modelId="{A6C9AA6F-BB6B-4466-BD1A-F879AA6E8576}" srcId="{6002BA8E-F0A2-40D1-81DB-E4619E2AE3DF}" destId="{97C773B7-B8FE-4B2B-9371-6DD6BF51831A}" srcOrd="1" destOrd="0" parTransId="{A7794A0B-AC56-4C7B-B6E6-32AA790A2859}" sibTransId="{0D2DD770-38E8-4D74-8B8F-F4963BB586F7}"/>
    <dgm:cxn modelId="{28429E70-2ED2-49E7-8A26-627ECF9982A0}" type="presOf" srcId="{97C773B7-B8FE-4B2B-9371-6DD6BF51831A}" destId="{32F2F04D-4699-4BF5-BB7E-66A590973A05}" srcOrd="0" destOrd="0" presId="urn:microsoft.com/office/officeart/2005/8/layout/vList2"/>
    <dgm:cxn modelId="{BCB5EA52-6FDA-4137-8D0C-FFC9455D213A}" srcId="{6002BA8E-F0A2-40D1-81DB-E4619E2AE3DF}" destId="{E160BCC8-7BC1-43E3-A144-809FB160B386}" srcOrd="2" destOrd="0" parTransId="{9D0CB65C-5952-41F0-B628-67378BB7FFAA}" sibTransId="{5EAA150F-6C70-41FF-8D14-80DB01951D18}"/>
    <dgm:cxn modelId="{53C1C67A-C8E3-4824-9501-7B700E204462}" srcId="{6002BA8E-F0A2-40D1-81DB-E4619E2AE3DF}" destId="{8422BD35-DCEF-4E06-8D8C-D8C7A9382D0D}" srcOrd="4" destOrd="0" parTransId="{AE51507C-642A-4933-B56B-31D713D2F943}" sibTransId="{39877F46-8B7F-429B-BCE6-0C2BBC7A1958}"/>
    <dgm:cxn modelId="{A91CBA83-9768-43F0-B51B-4D03106BE868}" type="presOf" srcId="{E160BCC8-7BC1-43E3-A144-809FB160B386}" destId="{F126BC57-3271-4B4C-8698-916DE8EC86E2}" srcOrd="0" destOrd="0" presId="urn:microsoft.com/office/officeart/2005/8/layout/vList2"/>
    <dgm:cxn modelId="{DDCF99AF-C223-499D-A4F5-6881A82211D7}" type="presOf" srcId="{8422BD35-DCEF-4E06-8D8C-D8C7A9382D0D}" destId="{EAC37690-72AB-4D01-BE72-DCE7FE6E89EE}" srcOrd="0" destOrd="0" presId="urn:microsoft.com/office/officeart/2005/8/layout/vList2"/>
    <dgm:cxn modelId="{734A58B6-5D7B-4857-9388-B524E4FF9D6E}" type="presOf" srcId="{A768C907-059B-4E17-91C3-280E120D2E11}" destId="{610D545D-CC20-4D44-A98C-856FB6B9FB74}" srcOrd="0" destOrd="0" presId="urn:microsoft.com/office/officeart/2005/8/layout/vList2"/>
    <dgm:cxn modelId="{294389CF-AC2E-411A-82D1-A04F9AB6CE7B}" srcId="{6002BA8E-F0A2-40D1-81DB-E4619E2AE3DF}" destId="{A768C907-059B-4E17-91C3-280E120D2E11}" srcOrd="5" destOrd="0" parTransId="{DE3C3725-C950-4E74-86B7-7BB517F27CFE}" sibTransId="{32614519-7261-46A1-8131-DCA19A12F14F}"/>
    <dgm:cxn modelId="{8887D4E9-5559-4258-A1A0-8DA14CEE68D3}" srcId="{6002BA8E-F0A2-40D1-81DB-E4619E2AE3DF}" destId="{698E0684-3A31-4CCE-9199-B87F14B5B7D7}" srcOrd="0" destOrd="0" parTransId="{E57D3925-4ABE-4FCF-820B-BA8EAE8F9065}" sibTransId="{A71E03CE-5468-44F9-9AA9-C2A234A86DCF}"/>
    <dgm:cxn modelId="{F655F4E9-6BE7-46B5-8E69-9617DD41A441}" type="presOf" srcId="{8B30F5F8-F439-4FC3-9DA1-B206B3CC8FC1}" destId="{8F91DB8A-1E93-4A62-B604-FEF99E1CD3B8}" srcOrd="0" destOrd="0" presId="urn:microsoft.com/office/officeart/2005/8/layout/vList2"/>
    <dgm:cxn modelId="{161FDFA6-53A7-4E2F-A800-5649C5BF5433}" type="presParOf" srcId="{327D39E8-4B81-4D23-871F-BCD5C448D25A}" destId="{082D838B-1AC7-4A84-8663-F5543A99D8F4}" srcOrd="0" destOrd="0" presId="urn:microsoft.com/office/officeart/2005/8/layout/vList2"/>
    <dgm:cxn modelId="{5241A83A-0A54-4AA6-9317-5673D61F3A59}" type="presParOf" srcId="{327D39E8-4B81-4D23-871F-BCD5C448D25A}" destId="{8D630A5E-69DA-4723-9783-B85CCB187DC9}" srcOrd="1" destOrd="0" presId="urn:microsoft.com/office/officeart/2005/8/layout/vList2"/>
    <dgm:cxn modelId="{2E68134A-E807-4D6E-AE37-3419A0E3B102}" type="presParOf" srcId="{327D39E8-4B81-4D23-871F-BCD5C448D25A}" destId="{32F2F04D-4699-4BF5-BB7E-66A590973A05}" srcOrd="2" destOrd="0" presId="urn:microsoft.com/office/officeart/2005/8/layout/vList2"/>
    <dgm:cxn modelId="{B2719873-97CF-4AD0-94B3-ED02805AEB1C}" type="presParOf" srcId="{327D39E8-4B81-4D23-871F-BCD5C448D25A}" destId="{6ED62E5F-2077-4213-B8D9-1998517E0F7B}" srcOrd="3" destOrd="0" presId="urn:microsoft.com/office/officeart/2005/8/layout/vList2"/>
    <dgm:cxn modelId="{67D45B0A-6A66-47D4-BBA8-E157F2EBD4E6}" type="presParOf" srcId="{327D39E8-4B81-4D23-871F-BCD5C448D25A}" destId="{F126BC57-3271-4B4C-8698-916DE8EC86E2}" srcOrd="4" destOrd="0" presId="urn:microsoft.com/office/officeart/2005/8/layout/vList2"/>
    <dgm:cxn modelId="{913F750A-73C2-42BE-9D10-9719434129B2}" type="presParOf" srcId="{327D39E8-4B81-4D23-871F-BCD5C448D25A}" destId="{96A3C02E-40FE-4695-A283-FC14FC11344E}" srcOrd="5" destOrd="0" presId="urn:microsoft.com/office/officeart/2005/8/layout/vList2"/>
    <dgm:cxn modelId="{9209D175-6C6D-448D-BA4D-853DEF3116C7}" type="presParOf" srcId="{327D39E8-4B81-4D23-871F-BCD5C448D25A}" destId="{8F91DB8A-1E93-4A62-B604-FEF99E1CD3B8}" srcOrd="6" destOrd="0" presId="urn:microsoft.com/office/officeart/2005/8/layout/vList2"/>
    <dgm:cxn modelId="{D05BE403-7379-4AD1-BA56-FAD27C8E6C93}" type="presParOf" srcId="{327D39E8-4B81-4D23-871F-BCD5C448D25A}" destId="{F4041B78-EB97-4384-BCCE-54EFFB51C3BC}" srcOrd="7" destOrd="0" presId="urn:microsoft.com/office/officeart/2005/8/layout/vList2"/>
    <dgm:cxn modelId="{2CF998CC-B5CD-415C-96AB-D55C1C8ABED0}" type="presParOf" srcId="{327D39E8-4B81-4D23-871F-BCD5C448D25A}" destId="{EAC37690-72AB-4D01-BE72-DCE7FE6E89EE}" srcOrd="8" destOrd="0" presId="urn:microsoft.com/office/officeart/2005/8/layout/vList2"/>
    <dgm:cxn modelId="{546E86C0-D204-47CE-8F93-85CDBB6E9050}" type="presParOf" srcId="{327D39E8-4B81-4D23-871F-BCD5C448D25A}" destId="{D383D49C-5C61-4AD1-A874-65BA1C717889}" srcOrd="9" destOrd="0" presId="urn:microsoft.com/office/officeart/2005/8/layout/vList2"/>
    <dgm:cxn modelId="{48A5051E-CF3E-478C-958A-41B604595918}" type="presParOf" srcId="{327D39E8-4B81-4D23-871F-BCD5C448D25A}" destId="{610D545D-CC20-4D44-A98C-856FB6B9FB74}"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756339-FCC3-4753-8C76-249BEFC947E1}"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5A0A7BCB-EAA4-467D-B40A-DFB2B55BE751}">
      <dgm:prSet/>
      <dgm:spPr/>
      <dgm:t>
        <a:bodyPr/>
        <a:lstStyle/>
        <a:p>
          <a:pPr>
            <a:defRPr cap="all"/>
          </a:pPr>
          <a:r>
            <a:rPr lang="en-US"/>
            <a:t>Hvad fungerer godt?</a:t>
          </a:r>
        </a:p>
      </dgm:t>
    </dgm:pt>
    <dgm:pt modelId="{786BDD33-6450-4C93-BE28-D8CAAA639F44}" type="parTrans" cxnId="{6140F1DC-6142-43B7-A9A7-38B57B831123}">
      <dgm:prSet/>
      <dgm:spPr/>
      <dgm:t>
        <a:bodyPr/>
        <a:lstStyle/>
        <a:p>
          <a:endParaRPr lang="en-US"/>
        </a:p>
      </dgm:t>
    </dgm:pt>
    <dgm:pt modelId="{1238B095-913F-4F2D-ADB4-8CCD8E2B1967}" type="sibTrans" cxnId="{6140F1DC-6142-43B7-A9A7-38B57B831123}">
      <dgm:prSet/>
      <dgm:spPr/>
      <dgm:t>
        <a:bodyPr/>
        <a:lstStyle/>
        <a:p>
          <a:endParaRPr lang="en-US"/>
        </a:p>
      </dgm:t>
    </dgm:pt>
    <dgm:pt modelId="{89A19D16-A104-474E-9D8E-6CBC9A99AA9F}">
      <dgm:prSet/>
      <dgm:spPr/>
      <dgm:t>
        <a:bodyPr/>
        <a:lstStyle/>
        <a:p>
          <a:pPr>
            <a:defRPr cap="all"/>
          </a:pPr>
          <a:r>
            <a:rPr lang="en-US"/>
            <a:t>Hvad fungerer ikke?</a:t>
          </a:r>
        </a:p>
      </dgm:t>
    </dgm:pt>
    <dgm:pt modelId="{BB0A16AB-529F-4032-98E8-9400C8D88BF7}" type="parTrans" cxnId="{A95BC7BB-258A-459F-884D-92A780950600}">
      <dgm:prSet/>
      <dgm:spPr/>
      <dgm:t>
        <a:bodyPr/>
        <a:lstStyle/>
        <a:p>
          <a:endParaRPr lang="en-US"/>
        </a:p>
      </dgm:t>
    </dgm:pt>
    <dgm:pt modelId="{90696489-DA73-4ECD-A604-90B6C2C65339}" type="sibTrans" cxnId="{A95BC7BB-258A-459F-884D-92A780950600}">
      <dgm:prSet/>
      <dgm:spPr/>
      <dgm:t>
        <a:bodyPr/>
        <a:lstStyle/>
        <a:p>
          <a:endParaRPr lang="en-US"/>
        </a:p>
      </dgm:t>
    </dgm:pt>
    <dgm:pt modelId="{B91FC6F0-51F1-415A-844F-62CC0D3F3272}">
      <dgm:prSet/>
      <dgm:spPr/>
      <dgm:t>
        <a:bodyPr/>
        <a:lstStyle/>
        <a:p>
          <a:pPr>
            <a:defRPr cap="all"/>
          </a:pPr>
          <a:r>
            <a:rPr lang="en-US"/>
            <a:t>Hvad er vigtigt?</a:t>
          </a:r>
        </a:p>
      </dgm:t>
    </dgm:pt>
    <dgm:pt modelId="{0AD8BB18-444E-4C5A-A546-D525BF0B848C}" type="parTrans" cxnId="{B0DE6178-56E9-45CD-AC8A-0CD8E5D1C3A5}">
      <dgm:prSet/>
      <dgm:spPr/>
      <dgm:t>
        <a:bodyPr/>
        <a:lstStyle/>
        <a:p>
          <a:endParaRPr lang="en-US"/>
        </a:p>
      </dgm:t>
    </dgm:pt>
    <dgm:pt modelId="{CE5867B4-6ED3-4FF3-8066-4F46ECA9C250}" type="sibTrans" cxnId="{B0DE6178-56E9-45CD-AC8A-0CD8E5D1C3A5}">
      <dgm:prSet/>
      <dgm:spPr/>
      <dgm:t>
        <a:bodyPr/>
        <a:lstStyle/>
        <a:p>
          <a:endParaRPr lang="en-US"/>
        </a:p>
      </dgm:t>
    </dgm:pt>
    <dgm:pt modelId="{35925F80-A8EC-48ED-B8FF-D682028D5D8B}" type="pres">
      <dgm:prSet presAssocID="{22756339-FCC3-4753-8C76-249BEFC947E1}" presName="root" presStyleCnt="0">
        <dgm:presLayoutVars>
          <dgm:dir/>
          <dgm:resizeHandles val="exact"/>
        </dgm:presLayoutVars>
      </dgm:prSet>
      <dgm:spPr/>
    </dgm:pt>
    <dgm:pt modelId="{F618EFAB-C1B6-4FEB-8480-9101F2EC5A3D}" type="pres">
      <dgm:prSet presAssocID="{5A0A7BCB-EAA4-467D-B40A-DFB2B55BE751}" presName="compNode" presStyleCnt="0"/>
      <dgm:spPr/>
    </dgm:pt>
    <dgm:pt modelId="{14A3A720-A366-4A3D-B076-CFD1EDB56B9C}" type="pres">
      <dgm:prSet presAssocID="{5A0A7BCB-EAA4-467D-B40A-DFB2B55BE751}" presName="iconBgRect" presStyleLbl="bgShp" presStyleIdx="0" presStyleCnt="3"/>
      <dgm:spPr/>
    </dgm:pt>
    <dgm:pt modelId="{9E9BDDB8-6F31-4D46-844C-39F2A7E14C66}" type="pres">
      <dgm:prSet presAssocID="{5A0A7BCB-EAA4-467D-B40A-DFB2B55BE75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humbs Up Sign"/>
        </a:ext>
      </dgm:extLst>
    </dgm:pt>
    <dgm:pt modelId="{3AFFDFFD-9B14-4C11-BAF8-8064F14553DE}" type="pres">
      <dgm:prSet presAssocID="{5A0A7BCB-EAA4-467D-B40A-DFB2B55BE751}" presName="spaceRect" presStyleCnt="0"/>
      <dgm:spPr/>
    </dgm:pt>
    <dgm:pt modelId="{7AA9EA18-F02C-4D93-B437-490940787068}" type="pres">
      <dgm:prSet presAssocID="{5A0A7BCB-EAA4-467D-B40A-DFB2B55BE751}" presName="textRect" presStyleLbl="revTx" presStyleIdx="0" presStyleCnt="3">
        <dgm:presLayoutVars>
          <dgm:chMax val="1"/>
          <dgm:chPref val="1"/>
        </dgm:presLayoutVars>
      </dgm:prSet>
      <dgm:spPr/>
    </dgm:pt>
    <dgm:pt modelId="{944A6CB5-B2C8-4415-B731-998590A00D4F}" type="pres">
      <dgm:prSet presAssocID="{1238B095-913F-4F2D-ADB4-8CCD8E2B1967}" presName="sibTrans" presStyleCnt="0"/>
      <dgm:spPr/>
    </dgm:pt>
    <dgm:pt modelId="{FBBCFAE7-6299-4EE0-BC41-86D0892AD1F8}" type="pres">
      <dgm:prSet presAssocID="{89A19D16-A104-474E-9D8E-6CBC9A99AA9F}" presName="compNode" presStyleCnt="0"/>
      <dgm:spPr/>
    </dgm:pt>
    <dgm:pt modelId="{DCD8726D-9257-4106-9A0F-48EDB41DA8E5}" type="pres">
      <dgm:prSet presAssocID="{89A19D16-A104-474E-9D8E-6CBC9A99AA9F}" presName="iconBgRect" presStyleLbl="bgShp" presStyleIdx="1" presStyleCnt="3"/>
      <dgm:spPr/>
    </dgm:pt>
    <dgm:pt modelId="{D9A247BC-43F2-4551-AA9A-F6536D1482BC}" type="pres">
      <dgm:prSet presAssocID="{89A19D16-A104-474E-9D8E-6CBC9A99AA9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 Sign"/>
        </a:ext>
      </dgm:extLst>
    </dgm:pt>
    <dgm:pt modelId="{5754A7FC-42AB-4CDA-A55A-DB530CE3891B}" type="pres">
      <dgm:prSet presAssocID="{89A19D16-A104-474E-9D8E-6CBC9A99AA9F}" presName="spaceRect" presStyleCnt="0"/>
      <dgm:spPr/>
    </dgm:pt>
    <dgm:pt modelId="{26849BA0-C9E9-4C61-8262-6B3945550FA0}" type="pres">
      <dgm:prSet presAssocID="{89A19D16-A104-474E-9D8E-6CBC9A99AA9F}" presName="textRect" presStyleLbl="revTx" presStyleIdx="1" presStyleCnt="3">
        <dgm:presLayoutVars>
          <dgm:chMax val="1"/>
          <dgm:chPref val="1"/>
        </dgm:presLayoutVars>
      </dgm:prSet>
      <dgm:spPr/>
    </dgm:pt>
    <dgm:pt modelId="{580786E1-B2CA-4F3A-A236-260BAA83576B}" type="pres">
      <dgm:prSet presAssocID="{90696489-DA73-4ECD-A604-90B6C2C65339}" presName="sibTrans" presStyleCnt="0"/>
      <dgm:spPr/>
    </dgm:pt>
    <dgm:pt modelId="{8873E3C7-EC35-4DB2-8295-38814FDED2D4}" type="pres">
      <dgm:prSet presAssocID="{B91FC6F0-51F1-415A-844F-62CC0D3F3272}" presName="compNode" presStyleCnt="0"/>
      <dgm:spPr/>
    </dgm:pt>
    <dgm:pt modelId="{58CE2860-06A7-4D12-A195-2A7C0378EB7D}" type="pres">
      <dgm:prSet presAssocID="{B91FC6F0-51F1-415A-844F-62CC0D3F3272}" presName="iconBgRect" presStyleLbl="bgShp" presStyleIdx="2" presStyleCnt="3"/>
      <dgm:spPr/>
    </dgm:pt>
    <dgm:pt modelId="{186AEA8F-D11A-478D-89D7-38A133C7EB81}" type="pres">
      <dgm:prSet presAssocID="{B91FC6F0-51F1-415A-844F-62CC0D3F327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CE7F7855-A178-46EC-8EAC-4C43FFF9E50A}" type="pres">
      <dgm:prSet presAssocID="{B91FC6F0-51F1-415A-844F-62CC0D3F3272}" presName="spaceRect" presStyleCnt="0"/>
      <dgm:spPr/>
    </dgm:pt>
    <dgm:pt modelId="{C0D33689-462A-4D5F-BAA6-4EE5B15FB788}" type="pres">
      <dgm:prSet presAssocID="{B91FC6F0-51F1-415A-844F-62CC0D3F3272}" presName="textRect" presStyleLbl="revTx" presStyleIdx="2" presStyleCnt="3">
        <dgm:presLayoutVars>
          <dgm:chMax val="1"/>
          <dgm:chPref val="1"/>
        </dgm:presLayoutVars>
      </dgm:prSet>
      <dgm:spPr/>
    </dgm:pt>
  </dgm:ptLst>
  <dgm:cxnLst>
    <dgm:cxn modelId="{47F6753E-940C-44D3-8F6A-366190482BC2}" type="presOf" srcId="{89A19D16-A104-474E-9D8E-6CBC9A99AA9F}" destId="{26849BA0-C9E9-4C61-8262-6B3945550FA0}" srcOrd="0" destOrd="0" presId="urn:microsoft.com/office/officeart/2018/5/layout/IconCircleLabelList"/>
    <dgm:cxn modelId="{B0DE6178-56E9-45CD-AC8A-0CD8E5D1C3A5}" srcId="{22756339-FCC3-4753-8C76-249BEFC947E1}" destId="{B91FC6F0-51F1-415A-844F-62CC0D3F3272}" srcOrd="2" destOrd="0" parTransId="{0AD8BB18-444E-4C5A-A546-D525BF0B848C}" sibTransId="{CE5867B4-6ED3-4FF3-8066-4F46ECA9C250}"/>
    <dgm:cxn modelId="{AB8A24B3-C562-4200-AC5B-DCD7FCE9268C}" type="presOf" srcId="{22756339-FCC3-4753-8C76-249BEFC947E1}" destId="{35925F80-A8EC-48ED-B8FF-D682028D5D8B}" srcOrd="0" destOrd="0" presId="urn:microsoft.com/office/officeart/2018/5/layout/IconCircleLabelList"/>
    <dgm:cxn modelId="{A95BC7BB-258A-459F-884D-92A780950600}" srcId="{22756339-FCC3-4753-8C76-249BEFC947E1}" destId="{89A19D16-A104-474E-9D8E-6CBC9A99AA9F}" srcOrd="1" destOrd="0" parTransId="{BB0A16AB-529F-4032-98E8-9400C8D88BF7}" sibTransId="{90696489-DA73-4ECD-A604-90B6C2C65339}"/>
    <dgm:cxn modelId="{E2AA5CD9-4254-4E6B-8C70-79CBF0596A2E}" type="presOf" srcId="{B91FC6F0-51F1-415A-844F-62CC0D3F3272}" destId="{C0D33689-462A-4D5F-BAA6-4EE5B15FB788}" srcOrd="0" destOrd="0" presId="urn:microsoft.com/office/officeart/2018/5/layout/IconCircleLabelList"/>
    <dgm:cxn modelId="{6140F1DC-6142-43B7-A9A7-38B57B831123}" srcId="{22756339-FCC3-4753-8C76-249BEFC947E1}" destId="{5A0A7BCB-EAA4-467D-B40A-DFB2B55BE751}" srcOrd="0" destOrd="0" parTransId="{786BDD33-6450-4C93-BE28-D8CAAA639F44}" sibTransId="{1238B095-913F-4F2D-ADB4-8CCD8E2B1967}"/>
    <dgm:cxn modelId="{EBD02CFA-79CB-407C-ABEB-DA214264F38A}" type="presOf" srcId="{5A0A7BCB-EAA4-467D-B40A-DFB2B55BE751}" destId="{7AA9EA18-F02C-4D93-B437-490940787068}" srcOrd="0" destOrd="0" presId="urn:microsoft.com/office/officeart/2018/5/layout/IconCircleLabelList"/>
    <dgm:cxn modelId="{D395A6B7-3749-4683-86CA-34EBE5C908F9}" type="presParOf" srcId="{35925F80-A8EC-48ED-B8FF-D682028D5D8B}" destId="{F618EFAB-C1B6-4FEB-8480-9101F2EC5A3D}" srcOrd="0" destOrd="0" presId="urn:microsoft.com/office/officeart/2018/5/layout/IconCircleLabelList"/>
    <dgm:cxn modelId="{5F1E4EDC-302F-4A18-B737-60433E44F06A}" type="presParOf" srcId="{F618EFAB-C1B6-4FEB-8480-9101F2EC5A3D}" destId="{14A3A720-A366-4A3D-B076-CFD1EDB56B9C}" srcOrd="0" destOrd="0" presId="urn:microsoft.com/office/officeart/2018/5/layout/IconCircleLabelList"/>
    <dgm:cxn modelId="{8F93B3BC-199B-47F7-B5D5-658F86325002}" type="presParOf" srcId="{F618EFAB-C1B6-4FEB-8480-9101F2EC5A3D}" destId="{9E9BDDB8-6F31-4D46-844C-39F2A7E14C66}" srcOrd="1" destOrd="0" presId="urn:microsoft.com/office/officeart/2018/5/layout/IconCircleLabelList"/>
    <dgm:cxn modelId="{A998E9AA-D35D-4A48-B6F6-7229B38BF103}" type="presParOf" srcId="{F618EFAB-C1B6-4FEB-8480-9101F2EC5A3D}" destId="{3AFFDFFD-9B14-4C11-BAF8-8064F14553DE}" srcOrd="2" destOrd="0" presId="urn:microsoft.com/office/officeart/2018/5/layout/IconCircleLabelList"/>
    <dgm:cxn modelId="{FF3B4DD0-24F6-464A-A43F-406BA5E55E9E}" type="presParOf" srcId="{F618EFAB-C1B6-4FEB-8480-9101F2EC5A3D}" destId="{7AA9EA18-F02C-4D93-B437-490940787068}" srcOrd="3" destOrd="0" presId="urn:microsoft.com/office/officeart/2018/5/layout/IconCircleLabelList"/>
    <dgm:cxn modelId="{9CA32200-2749-4800-B8EE-A28D59C20284}" type="presParOf" srcId="{35925F80-A8EC-48ED-B8FF-D682028D5D8B}" destId="{944A6CB5-B2C8-4415-B731-998590A00D4F}" srcOrd="1" destOrd="0" presId="urn:microsoft.com/office/officeart/2018/5/layout/IconCircleLabelList"/>
    <dgm:cxn modelId="{3BBDC0F1-319D-4459-A528-93130B69D9CF}" type="presParOf" srcId="{35925F80-A8EC-48ED-B8FF-D682028D5D8B}" destId="{FBBCFAE7-6299-4EE0-BC41-86D0892AD1F8}" srcOrd="2" destOrd="0" presId="urn:microsoft.com/office/officeart/2018/5/layout/IconCircleLabelList"/>
    <dgm:cxn modelId="{1B851EF7-5306-4746-97DB-5C8DAE0FB195}" type="presParOf" srcId="{FBBCFAE7-6299-4EE0-BC41-86D0892AD1F8}" destId="{DCD8726D-9257-4106-9A0F-48EDB41DA8E5}" srcOrd="0" destOrd="0" presId="urn:microsoft.com/office/officeart/2018/5/layout/IconCircleLabelList"/>
    <dgm:cxn modelId="{A2706F39-A308-4485-AFAC-461B1932347E}" type="presParOf" srcId="{FBBCFAE7-6299-4EE0-BC41-86D0892AD1F8}" destId="{D9A247BC-43F2-4551-AA9A-F6536D1482BC}" srcOrd="1" destOrd="0" presId="urn:microsoft.com/office/officeart/2018/5/layout/IconCircleLabelList"/>
    <dgm:cxn modelId="{305819D3-7772-4231-9683-72048D10A16F}" type="presParOf" srcId="{FBBCFAE7-6299-4EE0-BC41-86D0892AD1F8}" destId="{5754A7FC-42AB-4CDA-A55A-DB530CE3891B}" srcOrd="2" destOrd="0" presId="urn:microsoft.com/office/officeart/2018/5/layout/IconCircleLabelList"/>
    <dgm:cxn modelId="{57D194D2-3C7A-4B83-89D0-88C5E6BE8C62}" type="presParOf" srcId="{FBBCFAE7-6299-4EE0-BC41-86D0892AD1F8}" destId="{26849BA0-C9E9-4C61-8262-6B3945550FA0}" srcOrd="3" destOrd="0" presId="urn:microsoft.com/office/officeart/2018/5/layout/IconCircleLabelList"/>
    <dgm:cxn modelId="{F39F5031-0C24-4E2E-84F1-19242D3988B8}" type="presParOf" srcId="{35925F80-A8EC-48ED-B8FF-D682028D5D8B}" destId="{580786E1-B2CA-4F3A-A236-260BAA83576B}" srcOrd="3" destOrd="0" presId="urn:microsoft.com/office/officeart/2018/5/layout/IconCircleLabelList"/>
    <dgm:cxn modelId="{87A6BD69-2FC1-49EE-90B9-CABB927767F7}" type="presParOf" srcId="{35925F80-A8EC-48ED-B8FF-D682028D5D8B}" destId="{8873E3C7-EC35-4DB2-8295-38814FDED2D4}" srcOrd="4" destOrd="0" presId="urn:microsoft.com/office/officeart/2018/5/layout/IconCircleLabelList"/>
    <dgm:cxn modelId="{4536BB70-B35E-4E74-8A26-2D958C9429ED}" type="presParOf" srcId="{8873E3C7-EC35-4DB2-8295-38814FDED2D4}" destId="{58CE2860-06A7-4D12-A195-2A7C0378EB7D}" srcOrd="0" destOrd="0" presId="urn:microsoft.com/office/officeart/2018/5/layout/IconCircleLabelList"/>
    <dgm:cxn modelId="{2C6EF819-D3CF-4519-8FBB-567DC44B113A}" type="presParOf" srcId="{8873E3C7-EC35-4DB2-8295-38814FDED2D4}" destId="{186AEA8F-D11A-478D-89D7-38A133C7EB81}" srcOrd="1" destOrd="0" presId="urn:microsoft.com/office/officeart/2018/5/layout/IconCircleLabelList"/>
    <dgm:cxn modelId="{D2138056-FEF8-408E-A3EB-F7B4A22FA739}" type="presParOf" srcId="{8873E3C7-EC35-4DB2-8295-38814FDED2D4}" destId="{CE7F7855-A178-46EC-8EAC-4C43FFF9E50A}" srcOrd="2" destOrd="0" presId="urn:microsoft.com/office/officeart/2018/5/layout/IconCircleLabelList"/>
    <dgm:cxn modelId="{D659797A-6306-4B51-8C67-423D769E38D7}" type="presParOf" srcId="{8873E3C7-EC35-4DB2-8295-38814FDED2D4}" destId="{C0D33689-462A-4D5F-BAA6-4EE5B15FB788}"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2D2C6D-CBDD-45CF-9DC9-8058DF14AC0F}">
      <dsp:nvSpPr>
        <dsp:cNvPr id="0" name=""/>
        <dsp:cNvSpPr/>
      </dsp:nvSpPr>
      <dsp:spPr>
        <a:xfrm>
          <a:off x="0" y="347859"/>
          <a:ext cx="10515600" cy="11302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da-DK" sz="4600" kern="1200"/>
            <a:t>Funktionsløn og grundlønsindplacering</a:t>
          </a:r>
          <a:endParaRPr lang="en-US" sz="4600" kern="1200"/>
        </a:p>
      </dsp:txBody>
      <dsp:txXfrm>
        <a:off x="55173" y="403032"/>
        <a:ext cx="10405254" cy="1019874"/>
      </dsp:txXfrm>
    </dsp:sp>
    <dsp:sp modelId="{2DC6FE05-C149-41F8-B057-F616F0DB6757}">
      <dsp:nvSpPr>
        <dsp:cNvPr id="0" name=""/>
        <dsp:cNvSpPr/>
      </dsp:nvSpPr>
      <dsp:spPr>
        <a:xfrm>
          <a:off x="0" y="1610559"/>
          <a:ext cx="10515600" cy="11302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da-DK" sz="4600" kern="1200"/>
            <a:t>Tidsbegrænset funktionstillæg</a:t>
          </a:r>
          <a:endParaRPr lang="en-US" sz="4600" kern="1200"/>
        </a:p>
      </dsp:txBody>
      <dsp:txXfrm>
        <a:off x="55173" y="1665732"/>
        <a:ext cx="10405254" cy="1019874"/>
      </dsp:txXfrm>
    </dsp:sp>
    <dsp:sp modelId="{B906ACB8-C3AA-4B57-90B3-28067E676C25}">
      <dsp:nvSpPr>
        <dsp:cNvPr id="0" name=""/>
        <dsp:cNvSpPr/>
      </dsp:nvSpPr>
      <dsp:spPr>
        <a:xfrm>
          <a:off x="0" y="2873259"/>
          <a:ext cx="10515600" cy="11302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da-DK" sz="4600" kern="1200"/>
            <a:t>Kompetencetillæg</a:t>
          </a:r>
          <a:endParaRPr lang="en-US" sz="4600" kern="1200"/>
        </a:p>
      </dsp:txBody>
      <dsp:txXfrm>
        <a:off x="55173" y="2928432"/>
        <a:ext cx="10405254" cy="10198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D838B-1AC7-4A84-8663-F5543A99D8F4}">
      <dsp:nvSpPr>
        <dsp:cNvPr id="0" name=""/>
        <dsp:cNvSpPr/>
      </dsp:nvSpPr>
      <dsp:spPr>
        <a:xfrm>
          <a:off x="0" y="72008"/>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Specialeansvarlig                                                                     FU 18.000</a:t>
          </a:r>
        </a:p>
      </dsp:txBody>
      <dsp:txXfrm>
        <a:off x="31185" y="103193"/>
        <a:ext cx="10453230" cy="576450"/>
      </dsp:txXfrm>
    </dsp:sp>
    <dsp:sp modelId="{32F2F04D-4699-4BF5-BB7E-66A590973A05}">
      <dsp:nvSpPr>
        <dsp:cNvPr id="0" name=""/>
        <dsp:cNvSpPr/>
      </dsp:nvSpPr>
      <dsp:spPr>
        <a:xfrm>
          <a:off x="0" y="7857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Forflytningsinstruktør                                                             FU 14.194</a:t>
          </a:r>
        </a:p>
      </dsp:txBody>
      <dsp:txXfrm>
        <a:off x="31185" y="816894"/>
        <a:ext cx="10453230" cy="576450"/>
      </dsp:txXfrm>
    </dsp:sp>
    <dsp:sp modelId="{F126BC57-3271-4B4C-8698-916DE8EC86E2}">
      <dsp:nvSpPr>
        <dsp:cNvPr id="0" name=""/>
        <dsp:cNvSpPr/>
      </dsp:nvSpPr>
      <dsp:spPr>
        <a:xfrm>
          <a:off x="0" y="14994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Forløbskoordinator                                                                  FU 18.000</a:t>
          </a:r>
        </a:p>
      </dsp:txBody>
      <dsp:txXfrm>
        <a:off x="31185" y="1530594"/>
        <a:ext cx="10453230" cy="576450"/>
      </dsp:txXfrm>
    </dsp:sp>
    <dsp:sp modelId="{8F91DB8A-1E93-4A62-B604-FEF99E1CD3B8}">
      <dsp:nvSpPr>
        <dsp:cNvPr id="0" name=""/>
        <dsp:cNvSpPr/>
      </dsp:nvSpPr>
      <dsp:spPr>
        <a:xfrm>
          <a:off x="0" y="22131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Koordinator (tidligere souschef)                                        FU 18.000</a:t>
          </a:r>
        </a:p>
      </dsp:txBody>
      <dsp:txXfrm>
        <a:off x="31185" y="2244294"/>
        <a:ext cx="10453230" cy="576450"/>
      </dsp:txXfrm>
    </dsp:sp>
    <dsp:sp modelId="{EAC37690-72AB-4D01-BE72-DCE7FE6E89EE}">
      <dsp:nvSpPr>
        <dsp:cNvPr id="0" name=""/>
        <dsp:cNvSpPr/>
      </dsp:nvSpPr>
      <dsp:spPr>
        <a:xfrm>
          <a:off x="0" y="29268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Projektterapeut                                                                          FU 11.828</a:t>
          </a:r>
        </a:p>
      </dsp:txBody>
      <dsp:txXfrm>
        <a:off x="31185" y="2957994"/>
        <a:ext cx="10453230" cy="576450"/>
      </dsp:txXfrm>
    </dsp:sp>
    <dsp:sp modelId="{610D545D-CC20-4D44-A98C-856FB6B9FB74}">
      <dsp:nvSpPr>
        <dsp:cNvPr id="0" name=""/>
        <dsp:cNvSpPr/>
      </dsp:nvSpPr>
      <dsp:spPr>
        <a:xfrm>
          <a:off x="0" y="3640509"/>
          <a:ext cx="10515600" cy="638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Udviklingsterapeut                                                                   FU 18.000</a:t>
          </a:r>
        </a:p>
      </dsp:txBody>
      <dsp:txXfrm>
        <a:off x="31185" y="3671694"/>
        <a:ext cx="10453230" cy="5764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A3A720-A366-4A3D-B076-CFD1EDB56B9C}">
      <dsp:nvSpPr>
        <dsp:cNvPr id="0" name=""/>
        <dsp:cNvSpPr/>
      </dsp:nvSpPr>
      <dsp:spPr>
        <a:xfrm>
          <a:off x="718664" y="453902"/>
          <a:ext cx="1955812" cy="195581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9BDDB8-6F31-4D46-844C-39F2A7E14C66}">
      <dsp:nvSpPr>
        <dsp:cNvPr id="0" name=""/>
        <dsp:cNvSpPr/>
      </dsp:nvSpPr>
      <dsp:spPr>
        <a:xfrm>
          <a:off x="1135476" y="870714"/>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A9EA18-F02C-4D93-B437-490940787068}">
      <dsp:nvSpPr>
        <dsp:cNvPr id="0" name=""/>
        <dsp:cNvSpPr/>
      </dsp:nvSpPr>
      <dsp:spPr>
        <a:xfrm>
          <a:off x="93445"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Hvad fungerer godt?</a:t>
          </a:r>
        </a:p>
      </dsp:txBody>
      <dsp:txXfrm>
        <a:off x="93445" y="3018902"/>
        <a:ext cx="3206250" cy="720000"/>
      </dsp:txXfrm>
    </dsp:sp>
    <dsp:sp modelId="{DCD8726D-9257-4106-9A0F-48EDB41DA8E5}">
      <dsp:nvSpPr>
        <dsp:cNvPr id="0" name=""/>
        <dsp:cNvSpPr/>
      </dsp:nvSpPr>
      <dsp:spPr>
        <a:xfrm>
          <a:off x="4486008" y="453902"/>
          <a:ext cx="1955812" cy="195581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A247BC-43F2-4551-AA9A-F6536D1482BC}">
      <dsp:nvSpPr>
        <dsp:cNvPr id="0" name=""/>
        <dsp:cNvSpPr/>
      </dsp:nvSpPr>
      <dsp:spPr>
        <a:xfrm>
          <a:off x="4902820" y="870714"/>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849BA0-C9E9-4C61-8262-6B3945550FA0}">
      <dsp:nvSpPr>
        <dsp:cNvPr id="0" name=""/>
        <dsp:cNvSpPr/>
      </dsp:nvSpPr>
      <dsp:spPr>
        <a:xfrm>
          <a:off x="3860789"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Hvad fungerer ikke?</a:t>
          </a:r>
        </a:p>
      </dsp:txBody>
      <dsp:txXfrm>
        <a:off x="3860789" y="3018902"/>
        <a:ext cx="3206250" cy="720000"/>
      </dsp:txXfrm>
    </dsp:sp>
    <dsp:sp modelId="{58CE2860-06A7-4D12-A195-2A7C0378EB7D}">
      <dsp:nvSpPr>
        <dsp:cNvPr id="0" name=""/>
        <dsp:cNvSpPr/>
      </dsp:nvSpPr>
      <dsp:spPr>
        <a:xfrm>
          <a:off x="8253352" y="453902"/>
          <a:ext cx="1955812" cy="19558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6AEA8F-D11A-478D-89D7-38A133C7EB81}">
      <dsp:nvSpPr>
        <dsp:cNvPr id="0" name=""/>
        <dsp:cNvSpPr/>
      </dsp:nvSpPr>
      <dsp:spPr>
        <a:xfrm>
          <a:off x="8670164" y="870714"/>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0D33689-462A-4D5F-BAA6-4EE5B15FB788}">
      <dsp:nvSpPr>
        <dsp:cNvPr id="0" name=""/>
        <dsp:cNvSpPr/>
      </dsp:nvSpPr>
      <dsp:spPr>
        <a:xfrm>
          <a:off x="7628133"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Hvad er vigtigt?</a:t>
          </a:r>
        </a:p>
      </dsp:txBody>
      <dsp:txXfrm>
        <a:off x="7628133" y="3018902"/>
        <a:ext cx="32062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endParaRPr lang="en-US"/>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2/3/2026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1161660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2/3/2026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3783993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endParaRPr lang="en-US"/>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2/3/2026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133512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2/3/2026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3657976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endParaRPr lang="en-US"/>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B7AE9C44-9DAE-47EA-BF7B-527501938C3F}" type="datetimeFigureOut">
              <a:rPr lang="en-US" smtClean="0"/>
              <a:t>2/3/2026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101371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indhold 2"/>
          <p:cNvSpPr>
            <a:spLocks noGrp="1"/>
          </p:cNvSpPr>
          <p:nvPr>
            <p:ph sz="half" idx="1"/>
          </p:nvPr>
        </p:nvSpPr>
        <p:spPr>
          <a:xfrm>
            <a:off x="838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indhold 3"/>
          <p:cNvSpPr>
            <a:spLocks noGrp="1"/>
          </p:cNvSpPr>
          <p:nvPr>
            <p:ph sz="half" idx="2"/>
          </p:nvPr>
        </p:nvSpPr>
        <p:spPr>
          <a:xfrm>
            <a:off x="6172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dato 4"/>
          <p:cNvSpPr>
            <a:spLocks noGrp="1"/>
          </p:cNvSpPr>
          <p:nvPr>
            <p:ph type="dt" sz="half" idx="10"/>
          </p:nvPr>
        </p:nvSpPr>
        <p:spPr/>
        <p:txBody>
          <a:bodyPr/>
          <a:lstStyle/>
          <a:p>
            <a:fld id="{B7AE9C44-9DAE-47EA-BF7B-527501938C3F}" type="datetimeFigureOut">
              <a:rPr lang="en-US" smtClean="0"/>
              <a:t>2/3/2026</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2771968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endParaRPr lang="en-US"/>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Pladsholder til dato 6"/>
          <p:cNvSpPr>
            <a:spLocks noGrp="1"/>
          </p:cNvSpPr>
          <p:nvPr>
            <p:ph type="dt" sz="half" idx="10"/>
          </p:nvPr>
        </p:nvSpPr>
        <p:spPr/>
        <p:txBody>
          <a:bodyPr/>
          <a:lstStyle/>
          <a:p>
            <a:fld id="{B7AE9C44-9DAE-47EA-BF7B-527501938C3F}" type="datetimeFigureOut">
              <a:rPr lang="en-US" smtClean="0"/>
              <a:t>2/3/2026</a:t>
            </a:fld>
            <a:endParaRPr lang="en-US"/>
          </a:p>
        </p:txBody>
      </p:sp>
      <p:sp>
        <p:nvSpPr>
          <p:cNvPr id="8" name="Pladsholder til sidefod 7"/>
          <p:cNvSpPr>
            <a:spLocks noGrp="1"/>
          </p:cNvSpPr>
          <p:nvPr>
            <p:ph type="ftr" sz="quarter" idx="11"/>
          </p:nvPr>
        </p:nvSpPr>
        <p:spPr/>
        <p:txBody>
          <a:bodyPr/>
          <a:lstStyle/>
          <a:p>
            <a:endParaRPr lang="en-US"/>
          </a:p>
        </p:txBody>
      </p:sp>
      <p:sp>
        <p:nvSpPr>
          <p:cNvPr id="9" name="Pladsholder til slidenummer 8"/>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1786149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dato 2"/>
          <p:cNvSpPr>
            <a:spLocks noGrp="1"/>
          </p:cNvSpPr>
          <p:nvPr>
            <p:ph type="dt" sz="half" idx="10"/>
          </p:nvPr>
        </p:nvSpPr>
        <p:spPr/>
        <p:txBody>
          <a:bodyPr/>
          <a:lstStyle/>
          <a:p>
            <a:fld id="{B7AE9C44-9DAE-47EA-BF7B-527501938C3F}" type="datetimeFigureOut">
              <a:rPr lang="en-US" smtClean="0"/>
              <a:t>2/3/2026</a:t>
            </a:fld>
            <a:endParaRPr lang="en-US"/>
          </a:p>
        </p:txBody>
      </p:sp>
      <p:sp>
        <p:nvSpPr>
          <p:cNvPr id="4" name="Pladsholder til sidefod 3"/>
          <p:cNvSpPr>
            <a:spLocks noGrp="1"/>
          </p:cNvSpPr>
          <p:nvPr>
            <p:ph type="ftr" sz="quarter" idx="11"/>
          </p:nvPr>
        </p:nvSpPr>
        <p:spPr/>
        <p:txBody>
          <a:bodyPr/>
          <a:lstStyle/>
          <a:p>
            <a:endParaRPr lang="en-US"/>
          </a:p>
        </p:txBody>
      </p:sp>
      <p:sp>
        <p:nvSpPr>
          <p:cNvPr id="5" name="Pladsholder til slidenummer 4"/>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737749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7AE9C44-9DAE-47EA-BF7B-527501938C3F}" type="datetimeFigureOut">
              <a:rPr lang="en-US" smtClean="0"/>
              <a:t>2/3/2026</a:t>
            </a:fld>
            <a:endParaRPr lang="en-US"/>
          </a:p>
        </p:txBody>
      </p:sp>
      <p:sp>
        <p:nvSpPr>
          <p:cNvPr id="3" name="Pladsholder til sidefod 2"/>
          <p:cNvSpPr>
            <a:spLocks noGrp="1"/>
          </p:cNvSpPr>
          <p:nvPr>
            <p:ph type="ftr" sz="quarter" idx="11"/>
          </p:nvPr>
        </p:nvSpPr>
        <p:spPr/>
        <p:txBody>
          <a:bodyPr/>
          <a:lstStyle/>
          <a:p>
            <a:endParaRPr lang="en-US"/>
          </a:p>
        </p:txBody>
      </p:sp>
      <p:sp>
        <p:nvSpPr>
          <p:cNvPr id="4" name="Pladsholder til slidenummer 3"/>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52501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endParaRPr lang="en-US"/>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7AE9C44-9DAE-47EA-BF7B-527501938C3F}" type="datetimeFigureOut">
              <a:rPr lang="en-US" smtClean="0"/>
              <a:t>2/3/2026</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904532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endParaRPr lang="en-US"/>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7AE9C44-9DAE-47EA-BF7B-527501938C3F}" type="datetimeFigureOut">
              <a:rPr lang="en-US" smtClean="0"/>
              <a:t>2/3/2026</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a:t>
            </a:fld>
            <a:endParaRPr lang="en-US"/>
          </a:p>
        </p:txBody>
      </p:sp>
    </p:spTree>
    <p:extLst>
      <p:ext uri="{BB962C8B-B14F-4D97-AF65-F5344CB8AC3E}">
        <p14:creationId xmlns:p14="http://schemas.microsoft.com/office/powerpoint/2010/main" val="2934600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endParaRPr lang="en-US"/>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AE9C44-9DAE-47EA-BF7B-527501938C3F}" type="datetimeFigureOut">
              <a:rPr lang="en-US" smtClean="0"/>
              <a:t>2/3/2026</a:t>
            </a:fld>
            <a:endParaRPr lang="en-US"/>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0FC2E3-A69C-4D5E-9D0D-9F10D106B08F}" type="slidenum">
              <a:rPr lang="en-US" smtClean="0"/>
              <a:t>‹#›</a:t>
            </a:fld>
            <a:endParaRPr lang="en-US"/>
          </a:p>
        </p:txBody>
      </p:sp>
    </p:spTree>
    <p:extLst>
      <p:ext uri="{BB962C8B-B14F-4D97-AF65-F5344CB8AC3E}">
        <p14:creationId xmlns:p14="http://schemas.microsoft.com/office/powerpoint/2010/main" val="450563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4E68339-1B90-44F9-BCC4-4600A6E240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1525712" y="2400475"/>
            <a:ext cx="9142288" cy="2068222"/>
          </a:xfrm>
        </p:spPr>
        <p:txBody>
          <a:bodyPr>
            <a:normAutofit/>
          </a:bodyPr>
          <a:lstStyle/>
          <a:p>
            <a:r>
              <a:rPr lang="en-US" sz="5200"/>
              <a:t>Lønaftale HEM</a:t>
            </a:r>
            <a:br>
              <a:rPr lang="en-US" sz="5200"/>
            </a:br>
            <a:endParaRPr lang="en-US" sz="5200"/>
          </a:p>
        </p:txBody>
      </p:sp>
      <p:sp>
        <p:nvSpPr>
          <p:cNvPr id="3" name="Undertitel 2"/>
          <p:cNvSpPr>
            <a:spLocks noGrp="1"/>
          </p:cNvSpPr>
          <p:nvPr>
            <p:ph type="subTitle" idx="1"/>
          </p:nvPr>
        </p:nvSpPr>
        <p:spPr>
          <a:xfrm>
            <a:off x="1525712" y="4629235"/>
            <a:ext cx="9142288" cy="1488679"/>
          </a:xfrm>
        </p:spPr>
        <p:txBody>
          <a:bodyPr vert="horz" lIns="91440" tIns="45720" rIns="91440" bIns="45720" rtlCol="0">
            <a:normAutofit/>
          </a:bodyPr>
          <a:lstStyle/>
          <a:p>
            <a:r>
              <a:rPr lang="en-US">
                <a:latin typeface="Aptos Display"/>
              </a:rPr>
              <a:t>Viborg, Silkeborg, Hammel, Skive </a:t>
            </a:r>
            <a:r>
              <a:rPr lang="en-US" err="1">
                <a:latin typeface="Aptos Display"/>
              </a:rPr>
              <a:t>og</a:t>
            </a:r>
            <a:r>
              <a:rPr lang="en-US">
                <a:latin typeface="Aptos Display"/>
              </a:rPr>
              <a:t> Lemvig</a:t>
            </a:r>
          </a:p>
          <a:p>
            <a:endParaRPr lang="en-US"/>
          </a:p>
        </p:txBody>
      </p:sp>
      <p:pic>
        <p:nvPicPr>
          <p:cNvPr id="4" name="Picture 3" descr="Fysio.dk">
            <a:extLst>
              <a:ext uri="{FF2B5EF4-FFF2-40B4-BE49-F238E27FC236}">
                <a16:creationId xmlns:a16="http://schemas.microsoft.com/office/drawing/2014/main" id="{24B91EFD-4A4F-A4DD-7E04-0001E7D8915F}"/>
              </a:ext>
            </a:extLst>
          </p:cNvPr>
          <p:cNvPicPr>
            <a:picLocks noChangeAspect="1"/>
          </p:cNvPicPr>
          <p:nvPr/>
        </p:nvPicPr>
        <p:blipFill>
          <a:blip r:embed="rId2"/>
          <a:stretch>
            <a:fillRect/>
          </a:stretch>
        </p:blipFill>
        <p:spPr>
          <a:xfrm>
            <a:off x="10320570" y="743112"/>
            <a:ext cx="1075860" cy="1075860"/>
          </a:xfrm>
          <a:prstGeom prst="rect">
            <a:avLst/>
          </a:prstGeom>
        </p:spPr>
      </p:pic>
    </p:spTree>
    <p:extLst>
      <p:ext uri="{BB962C8B-B14F-4D97-AF65-F5344CB8AC3E}">
        <p14:creationId xmlns:p14="http://schemas.microsoft.com/office/powerpoint/2010/main" val="3424942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029456-026D-D088-8F50-F656533E01CE}"/>
              </a:ext>
            </a:extLst>
          </p:cNvPr>
          <p:cNvSpPr>
            <a:spLocks noGrp="1"/>
          </p:cNvSpPr>
          <p:nvPr>
            <p:ph type="title"/>
          </p:nvPr>
        </p:nvSpPr>
        <p:spPr>
          <a:xfrm>
            <a:off x="1156851" y="637762"/>
            <a:ext cx="9888496" cy="900131"/>
          </a:xfrm>
        </p:spPr>
        <p:txBody>
          <a:bodyPr anchor="t">
            <a:normAutofit/>
          </a:bodyPr>
          <a:lstStyle/>
          <a:p>
            <a:r>
              <a:rPr lang="en-US" sz="4000">
                <a:solidFill>
                  <a:schemeClr val="bg1"/>
                </a:solidFill>
              </a:rPr>
              <a:t>Årshjul RHN</a:t>
            </a:r>
          </a:p>
        </p:txBody>
      </p:sp>
      <p:sp>
        <p:nvSpPr>
          <p:cNvPr id="40" name="Rectangle 3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3">
            <a:extLst>
              <a:ext uri="{FF2B5EF4-FFF2-40B4-BE49-F238E27FC236}">
                <a16:creationId xmlns:a16="http://schemas.microsoft.com/office/drawing/2014/main" id="{E47EF665-9E38-2778-19D4-8724B6890187}"/>
              </a:ext>
            </a:extLst>
          </p:cNvPr>
          <p:cNvSpPr>
            <a:spLocks noGrp="1"/>
          </p:cNvSpPr>
          <p:nvPr>
            <p:ph idx="1"/>
          </p:nvPr>
        </p:nvSpPr>
        <p:spPr>
          <a:xfrm>
            <a:off x="1155548" y="2217343"/>
            <a:ext cx="9880893" cy="3959619"/>
          </a:xfrm>
        </p:spPr>
        <p:txBody>
          <a:bodyPr vert="horz" lIns="91440" tIns="45720" rIns="91440" bIns="45720" rtlCol="0">
            <a:normAutofit/>
          </a:bodyPr>
          <a:lstStyle/>
          <a:p>
            <a:r>
              <a:rPr lang="en-US" sz="1100">
                <a:ea typeface="+mn-lt"/>
                <a:cs typeface="+mn-lt"/>
              </a:rPr>
              <a:t>Tid                                           Ansvarlig                      Handling</a:t>
            </a:r>
            <a:endParaRPr lang="en-US" sz="1100"/>
          </a:p>
          <a:p>
            <a:r>
              <a:rPr lang="en-US" sz="1100">
                <a:ea typeface="+mn-lt"/>
                <a:cs typeface="+mn-lt"/>
              </a:rPr>
              <a:t>Primo januar                      Ledelsen                        Fastsætter forhandlingsdato i uge 10/11, og opsummerer proces.</a:t>
            </a:r>
            <a:endParaRPr lang="en-US" sz="1100"/>
          </a:p>
          <a:p>
            <a:r>
              <a:rPr lang="en-US" sz="1100">
                <a:ea typeface="+mn-lt"/>
                <a:cs typeface="+mn-lt"/>
              </a:rPr>
              <a:t>Uge 3                                      TR                                  TR mailer ansøgningsskemaer til alle terapeuter med svarfrist mandag uge 5. Samme materiale mailes RHN’s chefterapeut til orientering.</a:t>
            </a:r>
            <a:endParaRPr lang="en-US" sz="1100"/>
          </a:p>
          <a:p>
            <a:r>
              <a:rPr lang="en-US" sz="1100">
                <a:ea typeface="+mn-lt"/>
                <a:cs typeface="+mn-lt"/>
              </a:rPr>
              <a:t>Uge 3                           Ledelses-sekr(JE)             Ledelsessekretariatet mailer indstillingsskemaer til ledergruppen med svarfrist mandag uge 6.</a:t>
            </a:r>
            <a:endParaRPr lang="en-US" sz="1100"/>
          </a:p>
          <a:p>
            <a:r>
              <a:rPr lang="en-US" sz="1100">
                <a:ea typeface="+mn-lt"/>
                <a:cs typeface="+mn-lt"/>
              </a:rPr>
              <a:t>Uge 5                                TR / ledelse                     medarbejder- og ledelsesindstillinger skal være Ledelsessekretariatet i hænde senest mandag uge 6.(Mail til JE)</a:t>
            </a:r>
            <a:endParaRPr lang="en-US" sz="1100"/>
          </a:p>
          <a:p>
            <a:r>
              <a:rPr lang="en-US" sz="1100">
                <a:ea typeface="+mn-lt"/>
                <a:cs typeface="+mn-lt"/>
              </a:rPr>
              <a:t>Uge 6                            Ledelses-sekr (JE)               Ledelsessekretariatet mailer det samlede indstillingsmateriale til TR + ledelse i slutningen af uge 6.</a:t>
            </a:r>
            <a:endParaRPr lang="en-US" sz="1100"/>
          </a:p>
          <a:p>
            <a:r>
              <a:rPr lang="en-US" sz="1100">
                <a:ea typeface="+mn-lt"/>
                <a:cs typeface="+mn-lt"/>
              </a:rPr>
              <a:t>Uge 8                            Ledelse og TR                   I mødet sikrer TR og ledelse modtagelse af samme materiale og  videre procedure opsummeres i fællesskab.</a:t>
            </a:r>
            <a:endParaRPr lang="en-US" sz="1100"/>
          </a:p>
          <a:p>
            <a:r>
              <a:rPr lang="en-US" sz="1100">
                <a:ea typeface="+mn-lt"/>
                <a:cs typeface="+mn-lt"/>
              </a:rPr>
              <a:t>uge 9                            Ledelse og TR                    Parterne mødes hver især og drøfter indkomne indstillinger og respektive prioriteringer.</a:t>
            </a:r>
            <a:endParaRPr lang="en-US" sz="1100"/>
          </a:p>
          <a:p>
            <a:r>
              <a:rPr lang="en-US" sz="1100">
                <a:ea typeface="+mn-lt"/>
                <a:cs typeface="+mn-lt"/>
              </a:rPr>
              <a:t>Uge 10/11            Ledelsessekr                    Der reserveres i mødekalenderen 2 på hinanden følgende forhandlingsmøder af 2 timers varighed.</a:t>
            </a:r>
            <a:endParaRPr lang="en-US" sz="1100"/>
          </a:p>
          <a:p>
            <a:r>
              <a:rPr lang="en-US" sz="1100">
                <a:ea typeface="+mn-lt"/>
                <a:cs typeface="+mn-lt"/>
              </a:rPr>
              <a:t>Uge 12/13             Ledelsen                           Tilbagemelding fra egen leder til alle ansøgere, der enten har fået tildelt tillægget eller selv er ansøger, men ikke blevet tildelt tillægget. Når alle tilgodesete medarbejdere har fået besked af deres leder sendes standardtekst ud til de medarbejdere, der har søgt, men ikke fået tillæg.</a:t>
            </a:r>
            <a:endParaRPr lang="en-US" sz="1100"/>
          </a:p>
        </p:txBody>
      </p:sp>
    </p:spTree>
    <p:extLst>
      <p:ext uri="{BB962C8B-B14F-4D97-AF65-F5344CB8AC3E}">
        <p14:creationId xmlns:p14="http://schemas.microsoft.com/office/powerpoint/2010/main" val="3989884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E7DE94-6D31-29B1-78C9-5A155CC8D759}"/>
              </a:ext>
            </a:extLst>
          </p:cNvPr>
          <p:cNvSpPr>
            <a:spLocks noGrp="1"/>
          </p:cNvSpPr>
          <p:nvPr>
            <p:ph type="title"/>
          </p:nvPr>
        </p:nvSpPr>
        <p:spPr>
          <a:xfrm>
            <a:off x="1156851" y="637762"/>
            <a:ext cx="9888496" cy="900131"/>
          </a:xfrm>
        </p:spPr>
        <p:txBody>
          <a:bodyPr anchor="t">
            <a:normAutofit/>
          </a:bodyPr>
          <a:lstStyle/>
          <a:p>
            <a:r>
              <a:rPr lang="en-US" sz="4000">
                <a:solidFill>
                  <a:schemeClr val="bg1"/>
                </a:solidFill>
              </a:rPr>
              <a:t>Kompetencetillæg</a:t>
            </a:r>
          </a:p>
        </p:txBody>
      </p:sp>
      <p:sp>
        <p:nvSpPr>
          <p:cNvPr id="32" name="Rectangle 31">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B5204F31-DF9D-463A-CF15-B8C91037D7D1}"/>
              </a:ext>
            </a:extLst>
          </p:cNvPr>
          <p:cNvSpPr>
            <a:spLocks noGrp="1"/>
          </p:cNvSpPr>
          <p:nvPr>
            <p:ph idx="1"/>
          </p:nvPr>
        </p:nvSpPr>
        <p:spPr>
          <a:xfrm>
            <a:off x="1155548" y="2217343"/>
            <a:ext cx="9880893" cy="3959619"/>
          </a:xfrm>
        </p:spPr>
        <p:txBody>
          <a:bodyPr vert="horz" lIns="91440" tIns="45720" rIns="91440" bIns="45720" rtlCol="0">
            <a:normAutofit/>
          </a:bodyPr>
          <a:lstStyle/>
          <a:p>
            <a:r>
              <a:rPr lang="en-US" sz="2400"/>
              <a:t>Kompetenceniveau I            10 %                                                          0 kr</a:t>
            </a:r>
          </a:p>
          <a:p>
            <a:r>
              <a:rPr lang="en-US" sz="2400"/>
              <a:t>Kompetenceniveau II        15-20 %                                           14194 kr</a:t>
            </a:r>
          </a:p>
          <a:p>
            <a:r>
              <a:rPr lang="en-US" sz="2400"/>
              <a:t>Kompetenceniveau III     ca 50 %                                              20108 kr</a:t>
            </a:r>
          </a:p>
          <a:p>
            <a:r>
              <a:rPr lang="en-US" sz="2400"/>
              <a:t>Kompetenceniveau IV      15-25 %                                            24839 kr</a:t>
            </a:r>
          </a:p>
          <a:p>
            <a:r>
              <a:rPr lang="en-US" sz="2400"/>
              <a:t>Kompetenceniveau V         0-3 %                                               30753 kr </a:t>
            </a:r>
          </a:p>
          <a:p>
            <a:endParaRPr lang="en-US" sz="2400"/>
          </a:p>
          <a:p>
            <a:pPr marL="0" indent="0">
              <a:buNone/>
            </a:pPr>
            <a:r>
              <a:rPr lang="en-US" sz="2400"/>
              <a:t>Alle beløb er 31.03.2018-niveau.</a:t>
            </a:r>
          </a:p>
        </p:txBody>
      </p:sp>
      <p:pic>
        <p:nvPicPr>
          <p:cNvPr id="5" name="Picture 4" descr="Fysio.dk">
            <a:extLst>
              <a:ext uri="{FF2B5EF4-FFF2-40B4-BE49-F238E27FC236}">
                <a16:creationId xmlns:a16="http://schemas.microsoft.com/office/drawing/2014/main" id="{B595B163-1C7C-97E0-1CDB-D30DD19CC24E}"/>
              </a:ext>
            </a:extLst>
          </p:cNvPr>
          <p:cNvPicPr>
            <a:picLocks noChangeAspect="1"/>
          </p:cNvPicPr>
          <p:nvPr/>
        </p:nvPicPr>
        <p:blipFill>
          <a:blip r:embed="rId2"/>
          <a:stretch>
            <a:fillRect/>
          </a:stretch>
        </p:blipFill>
        <p:spPr>
          <a:xfrm>
            <a:off x="10716017" y="268429"/>
            <a:ext cx="995221" cy="995221"/>
          </a:xfrm>
          <a:prstGeom prst="rect">
            <a:avLst/>
          </a:prstGeom>
        </p:spPr>
      </p:pic>
    </p:spTree>
    <p:extLst>
      <p:ext uri="{BB962C8B-B14F-4D97-AF65-F5344CB8AC3E}">
        <p14:creationId xmlns:p14="http://schemas.microsoft.com/office/powerpoint/2010/main" val="3731676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CB4C523-FB2A-535C-4F99-4D4A60814DBE}"/>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Gruppearbejde</a:t>
            </a:r>
          </a:p>
        </p:txBody>
      </p:sp>
      <p:graphicFrame>
        <p:nvGraphicFramePr>
          <p:cNvPr id="8" name="Content Placeholder 5">
            <a:extLst>
              <a:ext uri="{FF2B5EF4-FFF2-40B4-BE49-F238E27FC236}">
                <a16:creationId xmlns:a16="http://schemas.microsoft.com/office/drawing/2014/main" id="{A36CECA8-CC29-12C3-40CA-0068CDAE3FB5}"/>
              </a:ext>
            </a:extLst>
          </p:cNvPr>
          <p:cNvGraphicFramePr>
            <a:graphicFrameLocks noGrp="1"/>
          </p:cNvGraphicFramePr>
          <p:nvPr>
            <p:ph idx="1"/>
            <p:extLst>
              <p:ext uri="{D42A27DB-BD31-4B8C-83A1-F6EECF244321}">
                <p14:modId xmlns:p14="http://schemas.microsoft.com/office/powerpoint/2010/main" val="378183188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7608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7F56C-2ED3-1B56-F3C5-0E729E57BA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DE284A-A673-53E9-6C64-754D9EF5C11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12857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83F2-20F2-1C00-36EE-9FE9EB502415}"/>
              </a:ext>
            </a:extLst>
          </p:cNvPr>
          <p:cNvSpPr>
            <a:spLocks noGrp="1"/>
          </p:cNvSpPr>
          <p:nvPr>
            <p:ph type="title"/>
          </p:nvPr>
        </p:nvSpPr>
        <p:spPr/>
        <p:txBody>
          <a:bodyPr/>
          <a:lstStyle/>
          <a:p>
            <a:endParaRPr lang="en-US"/>
          </a:p>
        </p:txBody>
      </p:sp>
      <p:graphicFrame>
        <p:nvGraphicFramePr>
          <p:cNvPr id="7" name="Content Placeholder 2">
            <a:extLst>
              <a:ext uri="{FF2B5EF4-FFF2-40B4-BE49-F238E27FC236}">
                <a16:creationId xmlns:a16="http://schemas.microsoft.com/office/drawing/2014/main" id="{2DB653E0-1D0E-998A-0884-F120AFC8499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Fysio.dk">
            <a:extLst>
              <a:ext uri="{FF2B5EF4-FFF2-40B4-BE49-F238E27FC236}">
                <a16:creationId xmlns:a16="http://schemas.microsoft.com/office/drawing/2014/main" id="{F5265B16-C2BA-8E77-10F8-60BDA52B924C}"/>
              </a:ext>
            </a:extLst>
          </p:cNvPr>
          <p:cNvPicPr>
            <a:picLocks noChangeAspect="1"/>
          </p:cNvPicPr>
          <p:nvPr/>
        </p:nvPicPr>
        <p:blipFill>
          <a:blip r:embed="rId7"/>
          <a:stretch>
            <a:fillRect/>
          </a:stretch>
        </p:blipFill>
        <p:spPr>
          <a:xfrm>
            <a:off x="10282470" y="495462"/>
            <a:ext cx="1075860" cy="1075860"/>
          </a:xfrm>
          <a:prstGeom prst="rect">
            <a:avLst/>
          </a:prstGeom>
        </p:spPr>
      </p:pic>
    </p:spTree>
    <p:extLst>
      <p:ext uri="{BB962C8B-B14F-4D97-AF65-F5344CB8AC3E}">
        <p14:creationId xmlns:p14="http://schemas.microsoft.com/office/powerpoint/2010/main" val="4084184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F4EC3-85B5-E2E7-ED8C-F6270B539C69}"/>
              </a:ext>
            </a:extLst>
          </p:cNvPr>
          <p:cNvSpPr>
            <a:spLocks noGrp="1"/>
          </p:cNvSpPr>
          <p:nvPr>
            <p:ph type="title"/>
          </p:nvPr>
        </p:nvSpPr>
        <p:spPr/>
        <p:txBody>
          <a:bodyPr>
            <a:normAutofit/>
          </a:bodyPr>
          <a:lstStyle/>
          <a:p>
            <a:r>
              <a:rPr lang="en-US" err="1">
                <a:ea typeface="+mj-lt"/>
                <a:cs typeface="+mj-lt"/>
              </a:rPr>
              <a:t>Honorering</a:t>
            </a:r>
            <a:r>
              <a:rPr lang="en-US">
                <a:ea typeface="+mj-lt"/>
                <a:cs typeface="+mj-lt"/>
              </a:rPr>
              <a:t> </a:t>
            </a:r>
            <a:r>
              <a:rPr lang="en-US" err="1">
                <a:ea typeface="+mj-lt"/>
                <a:cs typeface="+mj-lt"/>
              </a:rPr>
              <a:t>af</a:t>
            </a:r>
            <a:r>
              <a:rPr lang="en-US">
                <a:ea typeface="+mj-lt"/>
                <a:cs typeface="+mj-lt"/>
              </a:rPr>
              <a:t> </a:t>
            </a:r>
            <a:r>
              <a:rPr lang="en-US" err="1">
                <a:ea typeface="+mj-lt"/>
                <a:cs typeface="+mj-lt"/>
              </a:rPr>
              <a:t>funktioner</a:t>
            </a:r>
            <a:r>
              <a:rPr lang="en-US">
                <a:ea typeface="+mj-lt"/>
                <a:cs typeface="+mj-lt"/>
              </a:rPr>
              <a:t> </a:t>
            </a:r>
            <a:r>
              <a:rPr lang="en-US" err="1">
                <a:ea typeface="+mj-lt"/>
                <a:cs typeface="+mj-lt"/>
              </a:rPr>
              <a:t>jf</a:t>
            </a:r>
            <a:r>
              <a:rPr lang="en-US">
                <a:ea typeface="+mj-lt"/>
                <a:cs typeface="+mj-lt"/>
              </a:rPr>
              <a:t>. </a:t>
            </a:r>
            <a:r>
              <a:rPr lang="en-US" err="1">
                <a:ea typeface="+mj-lt"/>
                <a:cs typeface="+mj-lt"/>
              </a:rPr>
              <a:t>funktionsstrukturen</a:t>
            </a:r>
            <a:endParaRPr lang="en-US" err="1"/>
          </a:p>
        </p:txBody>
      </p:sp>
      <p:graphicFrame>
        <p:nvGraphicFramePr>
          <p:cNvPr id="7" name="Content Placeholder 2">
            <a:extLst>
              <a:ext uri="{FF2B5EF4-FFF2-40B4-BE49-F238E27FC236}">
                <a16:creationId xmlns:a16="http://schemas.microsoft.com/office/drawing/2014/main" id="{8CE28AA2-AD8D-CAEC-2AF1-FC7F9434D62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Fysio.dk">
            <a:extLst>
              <a:ext uri="{FF2B5EF4-FFF2-40B4-BE49-F238E27FC236}">
                <a16:creationId xmlns:a16="http://schemas.microsoft.com/office/drawing/2014/main" id="{8A9DBDAA-8BE0-074B-194F-0E4A7FB7C11E}"/>
              </a:ext>
            </a:extLst>
          </p:cNvPr>
          <p:cNvPicPr>
            <a:picLocks noChangeAspect="1"/>
          </p:cNvPicPr>
          <p:nvPr/>
        </p:nvPicPr>
        <p:blipFill>
          <a:blip r:embed="rId7"/>
          <a:stretch>
            <a:fillRect/>
          </a:stretch>
        </p:blipFill>
        <p:spPr>
          <a:xfrm>
            <a:off x="10492020" y="495462"/>
            <a:ext cx="1075860" cy="1075860"/>
          </a:xfrm>
          <a:prstGeom prst="rect">
            <a:avLst/>
          </a:prstGeom>
        </p:spPr>
      </p:pic>
    </p:spTree>
    <p:extLst>
      <p:ext uri="{BB962C8B-B14F-4D97-AF65-F5344CB8AC3E}">
        <p14:creationId xmlns:p14="http://schemas.microsoft.com/office/powerpoint/2010/main" val="1507754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C6867-7270-FA53-AC6F-6A669ED58BD3}"/>
              </a:ext>
            </a:extLst>
          </p:cNvPr>
          <p:cNvSpPr>
            <a:spLocks noGrp="1"/>
          </p:cNvSpPr>
          <p:nvPr>
            <p:ph type="title"/>
          </p:nvPr>
        </p:nvSpPr>
        <p:spPr>
          <a:xfrm>
            <a:off x="686834" y="591344"/>
            <a:ext cx="3200400" cy="5585619"/>
          </a:xfrm>
        </p:spPr>
        <p:txBody>
          <a:bodyPr>
            <a:normAutofit/>
          </a:bodyPr>
          <a:lstStyle/>
          <a:p>
            <a:r>
              <a:rPr lang="en-US" sz="3100">
                <a:solidFill>
                  <a:srgbClr val="FFFFFF"/>
                </a:solidFill>
                <a:ea typeface="+mj-lt"/>
                <a:cs typeface="+mj-lt"/>
              </a:rPr>
              <a:t>Honorering af funktioner jf. stillingsstrukturen</a:t>
            </a:r>
            <a:endParaRPr lang="en-US" sz="3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02BA7C8-6403-BF4E-64A8-1AF6FC4286D5}"/>
              </a:ext>
            </a:extLst>
          </p:cNvPr>
          <p:cNvSpPr>
            <a:spLocks noGrp="1"/>
          </p:cNvSpPr>
          <p:nvPr>
            <p:ph idx="1"/>
          </p:nvPr>
        </p:nvSpPr>
        <p:spPr>
          <a:xfrm>
            <a:off x="4447308" y="591344"/>
            <a:ext cx="6906491" cy="5585619"/>
          </a:xfrm>
        </p:spPr>
        <p:txBody>
          <a:bodyPr vert="horz" lIns="91440" tIns="45720" rIns="91440" bIns="45720" rtlCol="0" anchor="ctr">
            <a:normAutofit/>
          </a:bodyPr>
          <a:lstStyle/>
          <a:p>
            <a:pPr>
              <a:buNone/>
            </a:pPr>
            <a:r>
              <a:rPr lang="en-US" sz="1500" err="1">
                <a:ea typeface="+mn-lt"/>
                <a:cs typeface="+mn-lt"/>
              </a:rPr>
              <a:t>Klinisk</a:t>
            </a:r>
            <a:r>
              <a:rPr lang="en-US" sz="1500">
                <a:ea typeface="+mn-lt"/>
                <a:cs typeface="+mn-lt"/>
              </a:rPr>
              <a:t> professor                                                                                      </a:t>
            </a:r>
            <a:r>
              <a:rPr lang="en-US" sz="1500" err="1">
                <a:ea typeface="+mn-lt"/>
                <a:cs typeface="+mn-lt"/>
              </a:rPr>
              <a:t>Ansættelse</a:t>
            </a:r>
            <a:r>
              <a:rPr lang="en-US" sz="1500">
                <a:ea typeface="+mn-lt"/>
                <a:cs typeface="+mn-lt"/>
              </a:rPr>
              <a:t> </a:t>
            </a:r>
            <a:r>
              <a:rPr lang="en-US" sz="1500" err="1">
                <a:ea typeface="+mn-lt"/>
                <a:cs typeface="+mn-lt"/>
              </a:rPr>
              <a:t>på</a:t>
            </a:r>
            <a:r>
              <a:rPr lang="en-US" sz="1500">
                <a:ea typeface="+mn-lt"/>
                <a:cs typeface="+mn-lt"/>
              </a:rPr>
              <a:t> uni.</a:t>
            </a:r>
            <a:endParaRPr lang="en-US" sz="1500"/>
          </a:p>
          <a:p>
            <a:pPr>
              <a:buNone/>
            </a:pPr>
            <a:r>
              <a:rPr lang="en-US" sz="1500" err="1">
                <a:ea typeface="+mn-lt"/>
                <a:cs typeface="+mn-lt"/>
              </a:rPr>
              <a:t>Klinisk</a:t>
            </a:r>
            <a:r>
              <a:rPr lang="en-US" sz="1500">
                <a:ea typeface="+mn-lt"/>
                <a:cs typeface="+mn-lt"/>
              </a:rPr>
              <a:t> professor MSO (med </a:t>
            </a:r>
            <a:r>
              <a:rPr lang="en-US" sz="1500" err="1">
                <a:ea typeface="+mn-lt"/>
                <a:cs typeface="+mn-lt"/>
              </a:rPr>
              <a:t>særlige</a:t>
            </a:r>
            <a:r>
              <a:rPr lang="en-US" sz="1500">
                <a:ea typeface="+mn-lt"/>
                <a:cs typeface="+mn-lt"/>
              </a:rPr>
              <a:t> </a:t>
            </a:r>
            <a:r>
              <a:rPr lang="en-US" sz="1500" err="1">
                <a:ea typeface="+mn-lt"/>
                <a:cs typeface="+mn-lt"/>
              </a:rPr>
              <a:t>opgaver</a:t>
            </a:r>
            <a:r>
              <a:rPr lang="en-US" sz="1500">
                <a:ea typeface="+mn-lt"/>
                <a:cs typeface="+mn-lt"/>
              </a:rPr>
              <a:t>)                           </a:t>
            </a:r>
            <a:r>
              <a:rPr lang="en-US" sz="1500" err="1">
                <a:ea typeface="+mn-lt"/>
                <a:cs typeface="+mn-lt"/>
              </a:rPr>
              <a:t>Ansættelse</a:t>
            </a:r>
            <a:r>
              <a:rPr lang="en-US" sz="1500">
                <a:ea typeface="+mn-lt"/>
                <a:cs typeface="+mn-lt"/>
              </a:rPr>
              <a:t> </a:t>
            </a:r>
            <a:r>
              <a:rPr lang="en-US" sz="1500" err="1">
                <a:ea typeface="+mn-lt"/>
                <a:cs typeface="+mn-lt"/>
              </a:rPr>
              <a:t>på</a:t>
            </a:r>
            <a:r>
              <a:rPr lang="en-US" sz="1500">
                <a:ea typeface="+mn-lt"/>
                <a:cs typeface="+mn-lt"/>
              </a:rPr>
              <a:t> uni.</a:t>
            </a:r>
            <a:endParaRPr lang="en-US" sz="1500"/>
          </a:p>
          <a:p>
            <a:pPr>
              <a:buNone/>
            </a:pPr>
            <a:r>
              <a:rPr lang="en-US" sz="1500" err="1">
                <a:ea typeface="+mn-lt"/>
                <a:cs typeface="+mn-lt"/>
              </a:rPr>
              <a:t>Seniorforsker</a:t>
            </a:r>
            <a:r>
              <a:rPr lang="en-US" sz="1500">
                <a:ea typeface="+mn-lt"/>
                <a:cs typeface="+mn-lt"/>
              </a:rPr>
              <a:t> (</a:t>
            </a:r>
            <a:r>
              <a:rPr lang="en-US" sz="1500" err="1">
                <a:ea typeface="+mn-lt"/>
                <a:cs typeface="+mn-lt"/>
              </a:rPr>
              <a:t>lektorniveau</a:t>
            </a:r>
            <a:r>
              <a:rPr lang="en-US" sz="1500">
                <a:ea typeface="+mn-lt"/>
                <a:cs typeface="+mn-lt"/>
              </a:rPr>
              <a:t>)                                                               </a:t>
            </a:r>
            <a:r>
              <a:rPr lang="en-US" sz="1500" err="1">
                <a:ea typeface="+mn-lt"/>
                <a:cs typeface="+mn-lt"/>
              </a:rPr>
              <a:t>Ansættelse</a:t>
            </a:r>
            <a:r>
              <a:rPr lang="en-US" sz="1500">
                <a:ea typeface="+mn-lt"/>
                <a:cs typeface="+mn-lt"/>
              </a:rPr>
              <a:t> </a:t>
            </a:r>
            <a:r>
              <a:rPr lang="en-US" sz="1500" err="1">
                <a:ea typeface="+mn-lt"/>
                <a:cs typeface="+mn-lt"/>
              </a:rPr>
              <a:t>på</a:t>
            </a:r>
            <a:r>
              <a:rPr lang="en-US" sz="1500">
                <a:ea typeface="+mn-lt"/>
                <a:cs typeface="+mn-lt"/>
              </a:rPr>
              <a:t> uni.</a:t>
            </a:r>
            <a:endParaRPr lang="en-US" sz="1500"/>
          </a:p>
          <a:p>
            <a:pPr>
              <a:buNone/>
            </a:pPr>
            <a:r>
              <a:rPr lang="en-US" sz="1500" err="1">
                <a:ea typeface="+mn-lt"/>
                <a:cs typeface="+mn-lt"/>
              </a:rPr>
              <a:t>Forsker</a:t>
            </a:r>
            <a:r>
              <a:rPr lang="en-US" sz="1500">
                <a:ea typeface="+mn-lt"/>
                <a:cs typeface="+mn-lt"/>
              </a:rPr>
              <a:t> (post doc </a:t>
            </a:r>
            <a:r>
              <a:rPr lang="en-US" sz="1500" err="1">
                <a:ea typeface="+mn-lt"/>
                <a:cs typeface="+mn-lt"/>
              </a:rPr>
              <a:t>eller</a:t>
            </a:r>
            <a:r>
              <a:rPr lang="en-US" sz="1500">
                <a:ea typeface="+mn-lt"/>
                <a:cs typeface="+mn-lt"/>
              </a:rPr>
              <a:t> </a:t>
            </a:r>
            <a:r>
              <a:rPr lang="en-US" sz="1500" err="1">
                <a:ea typeface="+mn-lt"/>
                <a:cs typeface="+mn-lt"/>
              </a:rPr>
              <a:t>adjunkt</a:t>
            </a:r>
            <a:r>
              <a:rPr lang="en-US" sz="1500">
                <a:ea typeface="+mn-lt"/>
                <a:cs typeface="+mn-lt"/>
              </a:rPr>
              <a:t>)                                                        </a:t>
            </a:r>
            <a:r>
              <a:rPr lang="en-US" sz="1500" err="1">
                <a:ea typeface="+mn-lt"/>
                <a:cs typeface="+mn-lt"/>
              </a:rPr>
              <a:t>Ansættelse</a:t>
            </a:r>
            <a:r>
              <a:rPr lang="en-US" sz="1500">
                <a:ea typeface="+mn-lt"/>
                <a:cs typeface="+mn-lt"/>
              </a:rPr>
              <a:t> </a:t>
            </a:r>
            <a:r>
              <a:rPr lang="en-US" sz="1500" err="1">
                <a:ea typeface="+mn-lt"/>
                <a:cs typeface="+mn-lt"/>
              </a:rPr>
              <a:t>på</a:t>
            </a:r>
            <a:r>
              <a:rPr lang="en-US" sz="1500">
                <a:ea typeface="+mn-lt"/>
                <a:cs typeface="+mn-lt"/>
              </a:rPr>
              <a:t> uni.</a:t>
            </a:r>
            <a:endParaRPr lang="en-US" sz="1500"/>
          </a:p>
          <a:p>
            <a:pPr>
              <a:buNone/>
            </a:pPr>
            <a:r>
              <a:rPr lang="en-US" sz="1500" err="1">
                <a:ea typeface="+mn-lt"/>
                <a:cs typeface="+mn-lt"/>
              </a:rPr>
              <a:t>Forskningsansvarlig</a:t>
            </a:r>
            <a:r>
              <a:rPr lang="en-US" sz="1500">
                <a:ea typeface="+mn-lt"/>
                <a:cs typeface="+mn-lt"/>
              </a:rPr>
              <a:t> </a:t>
            </a:r>
            <a:r>
              <a:rPr lang="en-US" sz="1500" err="1">
                <a:ea typeface="+mn-lt"/>
                <a:cs typeface="+mn-lt"/>
              </a:rPr>
              <a:t>terapeut</a:t>
            </a:r>
            <a:r>
              <a:rPr lang="en-US" sz="1500">
                <a:ea typeface="+mn-lt"/>
                <a:cs typeface="+mn-lt"/>
              </a:rPr>
              <a:t>                                                             Trin 8 + 65.055</a:t>
            </a:r>
            <a:endParaRPr lang="en-US" sz="1500"/>
          </a:p>
          <a:p>
            <a:pPr>
              <a:buNone/>
            </a:pPr>
            <a:r>
              <a:rPr lang="en-US" sz="1500" err="1">
                <a:ea typeface="+mn-lt"/>
                <a:cs typeface="+mn-lt"/>
              </a:rPr>
              <a:t>Klinisk</a:t>
            </a:r>
            <a:r>
              <a:rPr lang="en-US" sz="1500">
                <a:ea typeface="+mn-lt"/>
                <a:cs typeface="+mn-lt"/>
              </a:rPr>
              <a:t> specialist                                                                                       Trin 8 + 41.399</a:t>
            </a:r>
            <a:endParaRPr lang="en-US" sz="1500"/>
          </a:p>
          <a:p>
            <a:pPr>
              <a:buNone/>
            </a:pPr>
            <a:r>
              <a:rPr lang="en-US" sz="1500" err="1">
                <a:ea typeface="+mn-lt"/>
                <a:cs typeface="+mn-lt"/>
              </a:rPr>
              <a:t>Videnskabelig</a:t>
            </a:r>
            <a:r>
              <a:rPr lang="en-US" sz="1500">
                <a:ea typeface="+mn-lt"/>
                <a:cs typeface="+mn-lt"/>
              </a:rPr>
              <a:t> assistant                                                                        Trin 4 – 6</a:t>
            </a:r>
            <a:endParaRPr lang="en-US" sz="1500"/>
          </a:p>
          <a:p>
            <a:pPr>
              <a:buNone/>
            </a:pPr>
            <a:r>
              <a:rPr lang="en-US" sz="1500" err="1">
                <a:ea typeface="+mn-lt"/>
                <a:cs typeface="+mn-lt"/>
              </a:rPr>
              <a:t>Ph.D-studerende</a:t>
            </a:r>
            <a:r>
              <a:rPr lang="en-US" sz="1500">
                <a:ea typeface="+mn-lt"/>
                <a:cs typeface="+mn-lt"/>
              </a:rPr>
              <a:t> </a:t>
            </a:r>
            <a:r>
              <a:rPr lang="en-US" sz="1500" err="1">
                <a:ea typeface="+mn-lt"/>
                <a:cs typeface="+mn-lt"/>
              </a:rPr>
              <a:t>terapeut</a:t>
            </a:r>
            <a:r>
              <a:rPr lang="en-US" sz="1500">
                <a:ea typeface="+mn-lt"/>
                <a:cs typeface="+mn-lt"/>
              </a:rPr>
              <a:t>                                                                   Trin 4 – 6 </a:t>
            </a:r>
            <a:r>
              <a:rPr lang="en-US" sz="1500" err="1">
                <a:ea typeface="+mn-lt"/>
                <a:cs typeface="+mn-lt"/>
              </a:rPr>
              <a:t>Bibeh</a:t>
            </a:r>
            <a:r>
              <a:rPr lang="en-US" sz="1500">
                <a:ea typeface="+mn-lt"/>
                <a:cs typeface="+mn-lt"/>
              </a:rPr>
              <a:t>. FH-</a:t>
            </a:r>
            <a:r>
              <a:rPr lang="en-US" sz="1500" err="1">
                <a:ea typeface="+mn-lt"/>
                <a:cs typeface="+mn-lt"/>
              </a:rPr>
              <a:t>aftalt</a:t>
            </a:r>
            <a:r>
              <a:rPr lang="en-US" sz="1500">
                <a:ea typeface="+mn-lt"/>
                <a:cs typeface="+mn-lt"/>
              </a:rPr>
              <a:t> FU- </a:t>
            </a:r>
            <a:r>
              <a:rPr lang="en-US" sz="1500" err="1">
                <a:ea typeface="+mn-lt"/>
                <a:cs typeface="+mn-lt"/>
              </a:rPr>
              <a:t>tillæg</a:t>
            </a:r>
            <a:r>
              <a:rPr lang="en-US" sz="1500">
                <a:ea typeface="+mn-lt"/>
                <a:cs typeface="+mn-lt"/>
              </a:rPr>
              <a:t> </a:t>
            </a:r>
            <a:r>
              <a:rPr lang="en-US" sz="1500" err="1">
                <a:ea typeface="+mn-lt"/>
                <a:cs typeface="+mn-lt"/>
              </a:rPr>
              <a:t>til</a:t>
            </a:r>
            <a:r>
              <a:rPr lang="en-US" sz="1500">
                <a:ea typeface="+mn-lt"/>
                <a:cs typeface="+mn-lt"/>
              </a:rPr>
              <a:t> </a:t>
            </a:r>
            <a:r>
              <a:rPr lang="en-US" sz="1500" err="1">
                <a:ea typeface="+mn-lt"/>
                <a:cs typeface="+mn-lt"/>
              </a:rPr>
              <a:t>nuv</a:t>
            </a:r>
            <a:r>
              <a:rPr lang="en-US" sz="1500">
                <a:ea typeface="+mn-lt"/>
                <a:cs typeface="+mn-lt"/>
              </a:rPr>
              <a:t>. ans.</a:t>
            </a:r>
            <a:endParaRPr lang="en-US" sz="1500"/>
          </a:p>
          <a:p>
            <a:pPr>
              <a:buNone/>
            </a:pPr>
            <a:r>
              <a:rPr lang="en-US" sz="1500" err="1">
                <a:ea typeface="+mn-lt"/>
                <a:cs typeface="+mn-lt"/>
              </a:rPr>
              <a:t>Projektterapeut</a:t>
            </a:r>
            <a:r>
              <a:rPr lang="en-US" sz="1500">
                <a:ea typeface="+mn-lt"/>
                <a:cs typeface="+mn-lt"/>
              </a:rPr>
              <a:t>                                                                                         Trin 4 – 6 + FU 11.828</a:t>
            </a:r>
            <a:endParaRPr lang="en-US" sz="1500"/>
          </a:p>
          <a:p>
            <a:pPr>
              <a:buNone/>
            </a:pPr>
            <a:r>
              <a:rPr lang="en-US" sz="1500" err="1">
                <a:ea typeface="+mn-lt"/>
                <a:cs typeface="+mn-lt"/>
              </a:rPr>
              <a:t>Klinisk</a:t>
            </a:r>
            <a:r>
              <a:rPr lang="en-US" sz="1500">
                <a:ea typeface="+mn-lt"/>
                <a:cs typeface="+mn-lt"/>
              </a:rPr>
              <a:t> </a:t>
            </a:r>
            <a:r>
              <a:rPr lang="en-US" sz="1500" err="1">
                <a:ea typeface="+mn-lt"/>
                <a:cs typeface="+mn-lt"/>
              </a:rPr>
              <a:t>underviser</a:t>
            </a:r>
            <a:r>
              <a:rPr lang="en-US" sz="1500">
                <a:ea typeface="+mn-lt"/>
                <a:cs typeface="+mn-lt"/>
              </a:rPr>
              <a:t>                                                                                     Trin 7</a:t>
            </a:r>
            <a:endParaRPr lang="en-US" sz="1500"/>
          </a:p>
          <a:p>
            <a:pPr>
              <a:buNone/>
            </a:pPr>
            <a:r>
              <a:rPr lang="en-US" sz="1500" err="1">
                <a:ea typeface="+mn-lt"/>
                <a:cs typeface="+mn-lt"/>
              </a:rPr>
              <a:t>Fysio</a:t>
            </a:r>
            <a:r>
              <a:rPr lang="en-US" sz="1500">
                <a:ea typeface="+mn-lt"/>
                <a:cs typeface="+mn-lt"/>
              </a:rPr>
              <a:t>-/</a:t>
            </a:r>
            <a:r>
              <a:rPr lang="en-US" sz="1500" err="1">
                <a:ea typeface="+mn-lt"/>
                <a:cs typeface="+mn-lt"/>
              </a:rPr>
              <a:t>ergoterapeut</a:t>
            </a:r>
            <a:r>
              <a:rPr lang="en-US" sz="1500">
                <a:ea typeface="+mn-lt"/>
                <a:cs typeface="+mn-lt"/>
              </a:rPr>
              <a:t>    Trin 4 - 6</a:t>
            </a:r>
            <a:endParaRPr lang="en-US" sz="1500"/>
          </a:p>
          <a:p>
            <a:pPr>
              <a:buNone/>
            </a:pPr>
            <a:r>
              <a:rPr lang="en-US" sz="1500" err="1">
                <a:ea typeface="+mn-lt"/>
                <a:cs typeface="+mn-lt"/>
              </a:rPr>
              <a:t>Hjælpemiddelansvarlig</a:t>
            </a:r>
            <a:r>
              <a:rPr lang="en-US" sz="1500">
                <a:ea typeface="+mn-lt"/>
                <a:cs typeface="+mn-lt"/>
              </a:rPr>
              <a:t> </a:t>
            </a:r>
            <a:r>
              <a:rPr lang="en-US" sz="1500" err="1">
                <a:ea typeface="+mn-lt"/>
                <a:cs typeface="+mn-lt"/>
              </a:rPr>
              <a:t>terapeut</a:t>
            </a:r>
            <a:r>
              <a:rPr lang="en-US" sz="1500">
                <a:ea typeface="+mn-lt"/>
                <a:cs typeface="+mn-lt"/>
              </a:rPr>
              <a:t>                                                      Trin 8 + 23.656</a:t>
            </a:r>
          </a:p>
          <a:p>
            <a:pPr>
              <a:buNone/>
            </a:pPr>
            <a:r>
              <a:rPr lang="en-US" sz="1500">
                <a:ea typeface="+mn-lt"/>
                <a:cs typeface="+mn-lt"/>
              </a:rPr>
              <a:t>Kan </a:t>
            </a:r>
            <a:r>
              <a:rPr lang="en-US" sz="1500" err="1">
                <a:ea typeface="+mn-lt"/>
                <a:cs typeface="+mn-lt"/>
              </a:rPr>
              <a:t>ikke</a:t>
            </a:r>
            <a:r>
              <a:rPr lang="en-US" sz="1500">
                <a:ea typeface="+mn-lt"/>
                <a:cs typeface="+mn-lt"/>
              </a:rPr>
              <a:t> </a:t>
            </a:r>
            <a:r>
              <a:rPr lang="en-US" sz="1500" err="1">
                <a:ea typeface="+mn-lt"/>
                <a:cs typeface="+mn-lt"/>
              </a:rPr>
              <a:t>samtidigt</a:t>
            </a:r>
            <a:r>
              <a:rPr lang="en-US" sz="1500">
                <a:ea typeface="+mn-lt"/>
                <a:cs typeface="+mn-lt"/>
              </a:rPr>
              <a:t> </a:t>
            </a:r>
            <a:r>
              <a:rPr lang="en-US" sz="1500" err="1">
                <a:ea typeface="+mn-lt"/>
                <a:cs typeface="+mn-lt"/>
              </a:rPr>
              <a:t>honoreres</a:t>
            </a:r>
            <a:r>
              <a:rPr lang="en-US" sz="1500">
                <a:ea typeface="+mn-lt"/>
                <a:cs typeface="+mn-lt"/>
              </a:rPr>
              <a:t> for </a:t>
            </a:r>
            <a:r>
              <a:rPr lang="en-US" sz="1500" err="1">
                <a:ea typeface="+mn-lt"/>
                <a:cs typeface="+mn-lt"/>
              </a:rPr>
              <a:t>funktionen</a:t>
            </a:r>
            <a:r>
              <a:rPr lang="en-US" sz="1500">
                <a:ea typeface="+mn-lt"/>
                <a:cs typeface="+mn-lt"/>
              </a:rPr>
              <a:t> </a:t>
            </a:r>
            <a:r>
              <a:rPr lang="en-US" sz="1500" err="1">
                <a:ea typeface="+mn-lt"/>
                <a:cs typeface="+mn-lt"/>
              </a:rPr>
              <a:t>som</a:t>
            </a:r>
            <a:r>
              <a:rPr lang="en-US" sz="1500">
                <a:ea typeface="+mn-lt"/>
                <a:cs typeface="+mn-lt"/>
              </a:rPr>
              <a:t> </a:t>
            </a:r>
            <a:r>
              <a:rPr lang="en-US" sz="1500" err="1">
                <a:ea typeface="+mn-lt"/>
                <a:cs typeface="+mn-lt"/>
              </a:rPr>
              <a:t>forflytningsinstruktør</a:t>
            </a:r>
            <a:r>
              <a:rPr lang="en-US" sz="1500">
                <a:ea typeface="+mn-lt"/>
                <a:cs typeface="+mn-lt"/>
              </a:rPr>
              <a:t>    </a:t>
            </a:r>
          </a:p>
          <a:p>
            <a:pPr>
              <a:buNone/>
            </a:pPr>
            <a:r>
              <a:rPr lang="en-US" sz="1500" err="1">
                <a:ea typeface="+mn-lt"/>
                <a:cs typeface="+mn-lt"/>
              </a:rPr>
              <a:t>Unge</a:t>
            </a:r>
            <a:r>
              <a:rPr lang="en-US" sz="1500">
                <a:ea typeface="+mn-lt"/>
                <a:cs typeface="+mn-lt"/>
              </a:rPr>
              <a:t> mentor                                                                                              Trin 8</a:t>
            </a:r>
            <a:endParaRPr lang="en-US" sz="1500"/>
          </a:p>
        </p:txBody>
      </p:sp>
      <p:pic>
        <p:nvPicPr>
          <p:cNvPr id="5" name="Picture 4" descr="Fysio.dk">
            <a:extLst>
              <a:ext uri="{FF2B5EF4-FFF2-40B4-BE49-F238E27FC236}">
                <a16:creationId xmlns:a16="http://schemas.microsoft.com/office/drawing/2014/main" id="{AD0794BC-A4AD-99A1-09BD-6BB7654DD360}"/>
              </a:ext>
            </a:extLst>
          </p:cNvPr>
          <p:cNvPicPr>
            <a:picLocks noChangeAspect="1"/>
          </p:cNvPicPr>
          <p:nvPr/>
        </p:nvPicPr>
        <p:blipFill>
          <a:blip r:embed="rId2"/>
          <a:stretch>
            <a:fillRect/>
          </a:stretch>
        </p:blipFill>
        <p:spPr>
          <a:xfrm>
            <a:off x="10873020" y="114462"/>
            <a:ext cx="961560" cy="961560"/>
          </a:xfrm>
          <a:prstGeom prst="rect">
            <a:avLst/>
          </a:prstGeom>
        </p:spPr>
      </p:pic>
    </p:spTree>
    <p:extLst>
      <p:ext uri="{BB962C8B-B14F-4D97-AF65-F5344CB8AC3E}">
        <p14:creationId xmlns:p14="http://schemas.microsoft.com/office/powerpoint/2010/main" val="3334558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A7A28A-B65D-8DBF-05C8-4137C1697401}"/>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Tidsbegrænsede/ midlertidige tillæg</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a:extLst>
              <a:ext uri="{FF2B5EF4-FFF2-40B4-BE49-F238E27FC236}">
                <a16:creationId xmlns:a16="http://schemas.microsoft.com/office/drawing/2014/main" id="{24D150D3-1E30-DBB1-49DD-3AF4210FE0EB}"/>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sz="2200" dirty="0"/>
              <a:t>                                                         Ergo                                 Fysio</a:t>
            </a:r>
          </a:p>
          <a:p>
            <a:pPr marL="0" indent="0">
              <a:buNone/>
            </a:pPr>
            <a:r>
              <a:rPr lang="en-US" sz="2200" dirty="0" err="1"/>
              <a:t>Akutafdelingen</a:t>
            </a:r>
            <a:r>
              <a:rPr lang="en-US" sz="2200" dirty="0"/>
              <a:t>                              2                                         2</a:t>
            </a:r>
          </a:p>
          <a:p>
            <a:pPr marL="0" indent="0">
              <a:buNone/>
            </a:pPr>
            <a:r>
              <a:rPr lang="en-US" sz="2200" dirty="0"/>
              <a:t>CPK                                                     0                                         4</a:t>
            </a:r>
          </a:p>
          <a:p>
            <a:pPr marL="0" indent="0">
              <a:buNone/>
            </a:pPr>
            <a:r>
              <a:rPr lang="en-US" sz="2200" dirty="0"/>
              <a:t>MDC                                                    2                                         3</a:t>
            </a:r>
          </a:p>
          <a:p>
            <a:pPr marL="0" indent="0">
              <a:buNone/>
            </a:pPr>
            <a:r>
              <a:rPr lang="en-US" sz="2200" dirty="0" err="1"/>
              <a:t>Neurologi</a:t>
            </a:r>
            <a:r>
              <a:rPr lang="en-US" sz="2200" dirty="0"/>
              <a:t>                                          3                                         3</a:t>
            </a:r>
          </a:p>
          <a:p>
            <a:pPr marL="0" indent="0">
              <a:buNone/>
            </a:pPr>
            <a:r>
              <a:rPr lang="en-US" sz="2200" dirty="0" err="1"/>
              <a:t>Ortopædkir</a:t>
            </a:r>
            <a:r>
              <a:rPr lang="en-US" sz="2200" dirty="0"/>
              <a:t>                                      2                                         2</a:t>
            </a:r>
          </a:p>
          <a:p>
            <a:pPr marL="0" indent="0">
              <a:buNone/>
            </a:pPr>
            <a:r>
              <a:rPr lang="en-US" sz="2200" dirty="0"/>
              <a:t>RHN                                                     8                                         8</a:t>
            </a:r>
          </a:p>
          <a:p>
            <a:pPr marL="0" indent="0">
              <a:buNone/>
            </a:pPr>
            <a:r>
              <a:rPr lang="en-US" sz="2200" dirty="0" err="1"/>
              <a:t>Øvrige</a:t>
            </a:r>
            <a:r>
              <a:rPr lang="en-US" sz="2200" dirty="0"/>
              <a:t>                                                 1 </a:t>
            </a:r>
            <a:r>
              <a:rPr lang="en-US" sz="2200" dirty="0" err="1"/>
              <a:t>fælles</a:t>
            </a:r>
            <a:r>
              <a:rPr lang="en-US" sz="2200" dirty="0"/>
              <a:t> for ergo </a:t>
            </a:r>
            <a:r>
              <a:rPr lang="en-US" sz="2200" dirty="0" err="1"/>
              <a:t>og</a:t>
            </a:r>
            <a:r>
              <a:rPr lang="en-US" sz="2200" dirty="0"/>
              <a:t> </a:t>
            </a:r>
            <a:r>
              <a:rPr lang="en-US" sz="2200" dirty="0" err="1"/>
              <a:t>fys</a:t>
            </a:r>
            <a:r>
              <a:rPr lang="en-US" sz="2200" dirty="0"/>
              <a:t>  </a:t>
            </a:r>
          </a:p>
          <a:p>
            <a:pPr marL="0" indent="0">
              <a:buNone/>
            </a:pPr>
            <a:r>
              <a:rPr lang="en-US" sz="2200" dirty="0"/>
              <a:t>IALT                                                      17                                       22    </a:t>
            </a:r>
          </a:p>
        </p:txBody>
      </p:sp>
      <p:pic>
        <p:nvPicPr>
          <p:cNvPr id="4" name="Picture 3" descr="Fysio.dk">
            <a:extLst>
              <a:ext uri="{FF2B5EF4-FFF2-40B4-BE49-F238E27FC236}">
                <a16:creationId xmlns:a16="http://schemas.microsoft.com/office/drawing/2014/main" id="{B0309CDE-D030-1C40-6A87-851B56F871C7}"/>
              </a:ext>
            </a:extLst>
          </p:cNvPr>
          <p:cNvPicPr>
            <a:picLocks noChangeAspect="1"/>
          </p:cNvPicPr>
          <p:nvPr/>
        </p:nvPicPr>
        <p:blipFill>
          <a:blip r:embed="rId2"/>
          <a:stretch>
            <a:fillRect/>
          </a:stretch>
        </p:blipFill>
        <p:spPr>
          <a:xfrm>
            <a:off x="10815870" y="209712"/>
            <a:ext cx="1075860" cy="1075860"/>
          </a:xfrm>
          <a:prstGeom prst="rect">
            <a:avLst/>
          </a:prstGeom>
        </p:spPr>
      </p:pic>
    </p:spTree>
    <p:extLst>
      <p:ext uri="{BB962C8B-B14F-4D97-AF65-F5344CB8AC3E}">
        <p14:creationId xmlns:p14="http://schemas.microsoft.com/office/powerpoint/2010/main" val="734110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1F22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09D6F5-A226-3216-CF65-BAAC34BE0AB6}"/>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Bilag 1</a:t>
            </a:r>
          </a:p>
        </p:txBody>
      </p:sp>
      <p:pic>
        <p:nvPicPr>
          <p:cNvPr id="5" name="Pladsholder til indhold 4">
            <a:extLst>
              <a:ext uri="{FF2B5EF4-FFF2-40B4-BE49-F238E27FC236}">
                <a16:creationId xmlns:a16="http://schemas.microsoft.com/office/drawing/2014/main" id="{D49B12B5-0172-6E5E-FF79-75EEB92A11BD}"/>
              </a:ext>
            </a:extLst>
          </p:cNvPr>
          <p:cNvPicPr>
            <a:picLocks noGrp="1" noChangeAspect="1"/>
          </p:cNvPicPr>
          <p:nvPr>
            <p:ph idx="1"/>
          </p:nvPr>
        </p:nvPicPr>
        <p:blipFill>
          <a:blip r:embed="rId2"/>
          <a:stretch>
            <a:fillRect/>
          </a:stretch>
        </p:blipFill>
        <p:spPr>
          <a:xfrm>
            <a:off x="4038600" y="1576344"/>
            <a:ext cx="7188199" cy="3701922"/>
          </a:xfrm>
          <a:prstGeom prst="rect">
            <a:avLst/>
          </a:prstGeom>
        </p:spPr>
      </p:pic>
      <p:pic>
        <p:nvPicPr>
          <p:cNvPr id="4" name="Picture 3" descr="Fysio.dk">
            <a:extLst>
              <a:ext uri="{FF2B5EF4-FFF2-40B4-BE49-F238E27FC236}">
                <a16:creationId xmlns:a16="http://schemas.microsoft.com/office/drawing/2014/main" id="{BD5F6FD0-6F00-DB48-EDCD-EB4877E08DE1}"/>
              </a:ext>
            </a:extLst>
          </p:cNvPr>
          <p:cNvPicPr>
            <a:picLocks noChangeAspect="1"/>
          </p:cNvPicPr>
          <p:nvPr/>
        </p:nvPicPr>
        <p:blipFill>
          <a:blip r:embed="rId3"/>
          <a:stretch>
            <a:fillRect/>
          </a:stretch>
        </p:blipFill>
        <p:spPr>
          <a:xfrm>
            <a:off x="10692045" y="333537"/>
            <a:ext cx="1075860" cy="1075860"/>
          </a:xfrm>
          <a:prstGeom prst="rect">
            <a:avLst/>
          </a:prstGeom>
        </p:spPr>
      </p:pic>
    </p:spTree>
    <p:extLst>
      <p:ext uri="{BB962C8B-B14F-4D97-AF65-F5344CB8AC3E}">
        <p14:creationId xmlns:p14="http://schemas.microsoft.com/office/powerpoint/2010/main" val="2203784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D2F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AB58D0-D159-4672-A59A-489AFED8A9BB}"/>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Bilag 2</a:t>
            </a:r>
          </a:p>
        </p:txBody>
      </p:sp>
      <p:pic>
        <p:nvPicPr>
          <p:cNvPr id="5" name="Pladsholder til indhold 4">
            <a:extLst>
              <a:ext uri="{FF2B5EF4-FFF2-40B4-BE49-F238E27FC236}">
                <a16:creationId xmlns:a16="http://schemas.microsoft.com/office/drawing/2014/main" id="{C442D4D1-F5FB-DC40-4BFF-AD9F26D47FF4}"/>
              </a:ext>
            </a:extLst>
          </p:cNvPr>
          <p:cNvPicPr>
            <a:picLocks noGrp="1" noChangeAspect="1"/>
          </p:cNvPicPr>
          <p:nvPr>
            <p:ph idx="1"/>
          </p:nvPr>
        </p:nvPicPr>
        <p:blipFill>
          <a:blip r:embed="rId2"/>
          <a:stretch>
            <a:fillRect/>
          </a:stretch>
        </p:blipFill>
        <p:spPr>
          <a:xfrm>
            <a:off x="4915902" y="961812"/>
            <a:ext cx="5433594" cy="4930987"/>
          </a:xfrm>
          <a:prstGeom prst="rect">
            <a:avLst/>
          </a:prstGeom>
        </p:spPr>
      </p:pic>
      <p:pic>
        <p:nvPicPr>
          <p:cNvPr id="4" name="Picture 3" descr="Fysio.dk">
            <a:extLst>
              <a:ext uri="{FF2B5EF4-FFF2-40B4-BE49-F238E27FC236}">
                <a16:creationId xmlns:a16="http://schemas.microsoft.com/office/drawing/2014/main" id="{ED637049-B767-10C7-5679-AD4D582B005B}"/>
              </a:ext>
            </a:extLst>
          </p:cNvPr>
          <p:cNvPicPr>
            <a:picLocks noChangeAspect="1"/>
          </p:cNvPicPr>
          <p:nvPr/>
        </p:nvPicPr>
        <p:blipFill>
          <a:blip r:embed="rId3"/>
          <a:stretch>
            <a:fillRect/>
          </a:stretch>
        </p:blipFill>
        <p:spPr>
          <a:xfrm>
            <a:off x="10730145" y="419262"/>
            <a:ext cx="1075860" cy="1075860"/>
          </a:xfrm>
          <a:prstGeom prst="rect">
            <a:avLst/>
          </a:prstGeom>
        </p:spPr>
      </p:pic>
    </p:spTree>
    <p:extLst>
      <p:ext uri="{BB962C8B-B14F-4D97-AF65-F5344CB8AC3E}">
        <p14:creationId xmlns:p14="http://schemas.microsoft.com/office/powerpoint/2010/main" val="3766998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73483A-ACE5-C582-941E-C7F564F544AC}"/>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Bilag 3</a:t>
            </a:r>
          </a:p>
        </p:txBody>
      </p:sp>
      <p:pic>
        <p:nvPicPr>
          <p:cNvPr id="5" name="Pladsholder til indhold 4">
            <a:extLst>
              <a:ext uri="{FF2B5EF4-FFF2-40B4-BE49-F238E27FC236}">
                <a16:creationId xmlns:a16="http://schemas.microsoft.com/office/drawing/2014/main" id="{97D6E171-9AE9-4363-A4AD-8509D627A729}"/>
              </a:ext>
            </a:extLst>
          </p:cNvPr>
          <p:cNvPicPr>
            <a:picLocks noGrp="1" noChangeAspect="1"/>
          </p:cNvPicPr>
          <p:nvPr>
            <p:ph idx="1"/>
          </p:nvPr>
        </p:nvPicPr>
        <p:blipFill>
          <a:blip r:embed="rId2"/>
          <a:stretch>
            <a:fillRect/>
          </a:stretch>
        </p:blipFill>
        <p:spPr>
          <a:xfrm>
            <a:off x="4777316" y="1817419"/>
            <a:ext cx="6780700" cy="3220833"/>
          </a:xfrm>
          <a:prstGeom prst="rect">
            <a:avLst/>
          </a:prstGeom>
        </p:spPr>
      </p:pic>
      <p:pic>
        <p:nvPicPr>
          <p:cNvPr id="4" name="Picture 3" descr="Fysio.dk">
            <a:extLst>
              <a:ext uri="{FF2B5EF4-FFF2-40B4-BE49-F238E27FC236}">
                <a16:creationId xmlns:a16="http://schemas.microsoft.com/office/drawing/2014/main" id="{4083C348-FC9D-C779-6D93-A4E10AC404D0}"/>
              </a:ext>
            </a:extLst>
          </p:cNvPr>
          <p:cNvPicPr>
            <a:picLocks noChangeAspect="1"/>
          </p:cNvPicPr>
          <p:nvPr/>
        </p:nvPicPr>
        <p:blipFill>
          <a:blip r:embed="rId3"/>
          <a:stretch>
            <a:fillRect/>
          </a:stretch>
        </p:blipFill>
        <p:spPr>
          <a:xfrm>
            <a:off x="10634895" y="381162"/>
            <a:ext cx="1075860" cy="1075860"/>
          </a:xfrm>
          <a:prstGeom prst="rect">
            <a:avLst/>
          </a:prstGeom>
        </p:spPr>
      </p:pic>
    </p:spTree>
    <p:extLst>
      <p:ext uri="{BB962C8B-B14F-4D97-AF65-F5344CB8AC3E}">
        <p14:creationId xmlns:p14="http://schemas.microsoft.com/office/powerpoint/2010/main" val="1961989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ladsholder til indhold 4">
            <a:extLst>
              <a:ext uri="{FF2B5EF4-FFF2-40B4-BE49-F238E27FC236}">
                <a16:creationId xmlns:a16="http://schemas.microsoft.com/office/drawing/2014/main" id="{4CE90AF1-A175-96DC-8463-2FFF309C873E}"/>
              </a:ext>
            </a:extLst>
          </p:cNvPr>
          <p:cNvPicPr>
            <a:picLocks noGrp="1" noChangeAspect="1"/>
          </p:cNvPicPr>
          <p:nvPr>
            <p:ph idx="1"/>
          </p:nvPr>
        </p:nvPicPr>
        <p:blipFill>
          <a:blip r:embed="rId2"/>
          <a:stretch>
            <a:fillRect/>
          </a:stretch>
        </p:blipFill>
        <p:spPr>
          <a:xfrm>
            <a:off x="2471853" y="457200"/>
            <a:ext cx="7248293" cy="5943600"/>
          </a:xfrm>
          <a:prstGeom prst="rect">
            <a:avLst/>
          </a:prstGeom>
        </p:spPr>
      </p:pic>
      <p:pic>
        <p:nvPicPr>
          <p:cNvPr id="4" name="Picture 3" descr="Fysio.dk">
            <a:extLst>
              <a:ext uri="{FF2B5EF4-FFF2-40B4-BE49-F238E27FC236}">
                <a16:creationId xmlns:a16="http://schemas.microsoft.com/office/drawing/2014/main" id="{D2E637AA-32CC-8F2A-C62D-94C85A28D3AB}"/>
              </a:ext>
            </a:extLst>
          </p:cNvPr>
          <p:cNvPicPr>
            <a:picLocks noChangeAspect="1"/>
          </p:cNvPicPr>
          <p:nvPr/>
        </p:nvPicPr>
        <p:blipFill>
          <a:blip r:embed="rId3"/>
          <a:stretch>
            <a:fillRect/>
          </a:stretch>
        </p:blipFill>
        <p:spPr>
          <a:xfrm>
            <a:off x="10606320" y="381162"/>
            <a:ext cx="1075860" cy="1075860"/>
          </a:xfrm>
          <a:prstGeom prst="rect">
            <a:avLst/>
          </a:prstGeom>
        </p:spPr>
      </p:pic>
    </p:spTree>
    <p:extLst>
      <p:ext uri="{BB962C8B-B14F-4D97-AF65-F5344CB8AC3E}">
        <p14:creationId xmlns:p14="http://schemas.microsoft.com/office/powerpoint/2010/main" val="719292181"/>
      </p:ext>
    </p:extLst>
  </p:cSld>
  <p:clrMapOvr>
    <a:masterClrMapping/>
  </p:clrMapOvr>
</p:sld>
</file>

<file path=ppt/theme/theme1.xml><?xml version="1.0" encoding="utf-8"?>
<a:theme xmlns:a="http://schemas.openxmlformats.org/drawingml/2006/main" name="Kontor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ontor">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Kontortema</vt:lpstr>
      <vt:lpstr>Lønaftale HEM </vt:lpstr>
      <vt:lpstr>PowerPoint Presentation</vt:lpstr>
      <vt:lpstr>Honorering af funktioner jf. funktionsstrukturen</vt:lpstr>
      <vt:lpstr>Honorering af funktioner jf. stillingsstrukturen</vt:lpstr>
      <vt:lpstr>Tidsbegrænsede/ midlertidige tillæg</vt:lpstr>
      <vt:lpstr>Bilag 1</vt:lpstr>
      <vt:lpstr>Bilag 2</vt:lpstr>
      <vt:lpstr>Bilag 3</vt:lpstr>
      <vt:lpstr>PowerPoint Presentation</vt:lpstr>
      <vt:lpstr>Årshjul RHN</vt:lpstr>
      <vt:lpstr>Kompetencetillæg</vt:lpstr>
      <vt:lpstr>Gruppearbejde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251</cp:revision>
  <dcterms:created xsi:type="dcterms:W3CDTF">2026-01-22T11:20:26Z</dcterms:created>
  <dcterms:modified xsi:type="dcterms:W3CDTF">2026-02-03T09:53:46Z</dcterms:modified>
</cp:coreProperties>
</file>