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0"/>
  </p:notesMasterIdLst>
  <p:sldIdLst>
    <p:sldId id="256" r:id="rId2"/>
    <p:sldId id="1006" r:id="rId3"/>
    <p:sldId id="1147" r:id="rId4"/>
    <p:sldId id="1145" r:id="rId5"/>
    <p:sldId id="1202" r:id="rId6"/>
    <p:sldId id="1195" r:id="rId7"/>
    <p:sldId id="1193" r:id="rId8"/>
    <p:sldId id="1194" r:id="rId9"/>
  </p:sldIdLst>
  <p:sldSz cx="12192000" cy="6858000"/>
  <p:notesSz cx="6858000" cy="9144000"/>
  <p:embeddedFontLst>
    <p:embeddedFont>
      <p:font typeface="Arial Black" panose="020B0A04020102020204" pitchFamily="34" charset="0"/>
      <p:bold r:id="rId11"/>
    </p:embeddedFont>
    <p:embeddedFont>
      <p:font typeface="Franklin Gothic Book" panose="020B0503020102020204" pitchFamily="34" charset="0"/>
      <p:regular r:id="rId12"/>
      <p:italic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</p:embeddedFontLst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80544A-3DAF-9D96-A0FA-6E7E29E89670}" name="Sara Birkedal" initials="SB" userId="S::sb@fysio.dk::47127368-feb8-4975-bf87-3e932884349f" providerId="AD"/>
  <p188:author id="{83913974-F218-A838-1AEF-CF3BA7AB09F1}" name="Per Kjær" initials="" userId="S::pk@fysio.dk::b0343493-d59a-4e76-8c78-a70bbef7186d" providerId="AD"/>
  <p188:author id="{8F11987B-BC47-E13A-BB51-3B37967945CC}" name="Maiken Hansen" initials="MH" userId="S::mh@fysio.dk::b786fe74-ca87-4d89-af0a-93657c2d9e37" providerId="AD"/>
  <p188:author id="{D745F880-E211-F4AB-F98C-DBECE264FEF3}" name="Fritze Flink" initials="FF" userId="S::ff@fysio.dk::0db8eeb4-fc87-4b89-b319-69cac2dfa03e" providerId="AD"/>
  <p188:author id="{3EBFEAA1-20C1-23FA-1D34-21979555D7E8}" name="Heidi Mortensen" initials="HM" userId="S::hm@fysio.dk::c571458c-5562-4178-a3b2-87e2d98a16a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A0DCA7-87CE-714A-0662-D2EA2D20238B}" v="124" dt="2025-02-28T12:02:40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itze Flink" userId="0db8eeb4-fc87-4b89-b319-69cac2dfa03e" providerId="ADAL" clId="{1D2355D3-4BF4-4BBC-8233-F52AD1C8579A}"/>
    <pc:docChg chg="undo custSel addSld delSld modSld">
      <pc:chgData name="Fritze Flink" userId="0db8eeb4-fc87-4b89-b319-69cac2dfa03e" providerId="ADAL" clId="{1D2355D3-4BF4-4BBC-8233-F52AD1C8579A}" dt="2025-02-28T17:04:59.853" v="502" actId="207"/>
      <pc:docMkLst>
        <pc:docMk/>
      </pc:docMkLst>
      <pc:sldChg chg="modSp mod">
        <pc:chgData name="Fritze Flink" userId="0db8eeb4-fc87-4b89-b319-69cac2dfa03e" providerId="ADAL" clId="{1D2355D3-4BF4-4BBC-8233-F52AD1C8579A}" dt="2025-02-28T17:00:20.594" v="55" actId="207"/>
        <pc:sldMkLst>
          <pc:docMk/>
          <pc:sldMk cId="755800612" sldId="256"/>
        </pc:sldMkLst>
        <pc:spChg chg="mod">
          <ac:chgData name="Fritze Flink" userId="0db8eeb4-fc87-4b89-b319-69cac2dfa03e" providerId="ADAL" clId="{1D2355D3-4BF4-4BBC-8233-F52AD1C8579A}" dt="2025-02-28T17:00:20.594" v="55" actId="207"/>
          <ac:spMkLst>
            <pc:docMk/>
            <pc:sldMk cId="755800612" sldId="256"/>
            <ac:spMk id="2" creationId="{463BB1E7-9F94-F410-8E2F-204100CBF17E}"/>
          </ac:spMkLst>
        </pc:spChg>
      </pc:sldChg>
      <pc:sldChg chg="modSp mod">
        <pc:chgData name="Fritze Flink" userId="0db8eeb4-fc87-4b89-b319-69cac2dfa03e" providerId="ADAL" clId="{1D2355D3-4BF4-4BBC-8233-F52AD1C8579A}" dt="2025-02-28T17:02:01.191" v="239" actId="20577"/>
        <pc:sldMkLst>
          <pc:docMk/>
          <pc:sldMk cId="3219753558" sldId="1006"/>
        </pc:sldMkLst>
        <pc:spChg chg="mod">
          <ac:chgData name="Fritze Flink" userId="0db8eeb4-fc87-4b89-b319-69cac2dfa03e" providerId="ADAL" clId="{1D2355D3-4BF4-4BBC-8233-F52AD1C8579A}" dt="2025-02-28T17:02:01.191" v="239" actId="20577"/>
          <ac:spMkLst>
            <pc:docMk/>
            <pc:sldMk cId="3219753558" sldId="1006"/>
            <ac:spMk id="3" creationId="{51976DF8-5F8A-3DD2-0FA5-3445AD0A4007}"/>
          </ac:spMkLst>
        </pc:spChg>
      </pc:sldChg>
      <pc:sldChg chg="del">
        <pc:chgData name="Fritze Flink" userId="0db8eeb4-fc87-4b89-b319-69cac2dfa03e" providerId="ADAL" clId="{1D2355D3-4BF4-4BBC-8233-F52AD1C8579A}" dt="2025-02-28T17:02:54.888" v="386" actId="47"/>
        <pc:sldMkLst>
          <pc:docMk/>
          <pc:sldMk cId="2979893931" sldId="1030"/>
        </pc:sldMkLst>
      </pc:sldChg>
      <pc:sldChg chg="del">
        <pc:chgData name="Fritze Flink" userId="0db8eeb4-fc87-4b89-b319-69cac2dfa03e" providerId="ADAL" clId="{1D2355D3-4BF4-4BBC-8233-F52AD1C8579A}" dt="2025-02-28T17:03:01.664" v="393" actId="47"/>
        <pc:sldMkLst>
          <pc:docMk/>
          <pc:sldMk cId="941458431" sldId="1032"/>
        </pc:sldMkLst>
      </pc:sldChg>
      <pc:sldChg chg="del">
        <pc:chgData name="Fritze Flink" userId="0db8eeb4-fc87-4b89-b319-69cac2dfa03e" providerId="ADAL" clId="{1D2355D3-4BF4-4BBC-8233-F52AD1C8579A}" dt="2025-02-28T17:03:00.716" v="392" actId="47"/>
        <pc:sldMkLst>
          <pc:docMk/>
          <pc:sldMk cId="175033211" sldId="1041"/>
        </pc:sldMkLst>
      </pc:sldChg>
      <pc:sldChg chg="modSp mod">
        <pc:chgData name="Fritze Flink" userId="0db8eeb4-fc87-4b89-b319-69cac2dfa03e" providerId="ADAL" clId="{1D2355D3-4BF4-4BBC-8233-F52AD1C8579A}" dt="2025-02-28T17:02:37.892" v="382" actId="20577"/>
        <pc:sldMkLst>
          <pc:docMk/>
          <pc:sldMk cId="1105609164" sldId="1145"/>
        </pc:sldMkLst>
        <pc:spChg chg="mod">
          <ac:chgData name="Fritze Flink" userId="0db8eeb4-fc87-4b89-b319-69cac2dfa03e" providerId="ADAL" clId="{1D2355D3-4BF4-4BBC-8233-F52AD1C8579A}" dt="2025-02-28T17:02:37.892" v="382" actId="20577"/>
          <ac:spMkLst>
            <pc:docMk/>
            <pc:sldMk cId="1105609164" sldId="1145"/>
            <ac:spMk id="2" creationId="{541DE5DB-D8C5-50CF-672E-397638745384}"/>
          </ac:spMkLst>
        </pc:spChg>
      </pc:sldChg>
      <pc:sldChg chg="modSp mod">
        <pc:chgData name="Fritze Flink" userId="0db8eeb4-fc87-4b89-b319-69cac2dfa03e" providerId="ADAL" clId="{1D2355D3-4BF4-4BBC-8233-F52AD1C8579A}" dt="2025-02-28T17:02:27.161" v="371" actId="27636"/>
        <pc:sldMkLst>
          <pc:docMk/>
          <pc:sldMk cId="263268664" sldId="1147"/>
        </pc:sldMkLst>
        <pc:spChg chg="mod">
          <ac:chgData name="Fritze Flink" userId="0db8eeb4-fc87-4b89-b319-69cac2dfa03e" providerId="ADAL" clId="{1D2355D3-4BF4-4BBC-8233-F52AD1C8579A}" dt="2025-02-28T17:02:12.937" v="249" actId="20577"/>
          <ac:spMkLst>
            <pc:docMk/>
            <pc:sldMk cId="263268664" sldId="1147"/>
            <ac:spMk id="2" creationId="{F2E8EC06-8122-BF38-8BF0-907B5AC14042}"/>
          </ac:spMkLst>
        </pc:spChg>
        <pc:spChg chg="mod">
          <ac:chgData name="Fritze Flink" userId="0db8eeb4-fc87-4b89-b319-69cac2dfa03e" providerId="ADAL" clId="{1D2355D3-4BF4-4BBC-8233-F52AD1C8579A}" dt="2025-02-28T17:02:27.161" v="371" actId="27636"/>
          <ac:spMkLst>
            <pc:docMk/>
            <pc:sldMk cId="263268664" sldId="1147"/>
            <ac:spMk id="3" creationId="{51976DF8-5F8A-3DD2-0FA5-3445AD0A4007}"/>
          </ac:spMkLst>
        </pc:spChg>
      </pc:sldChg>
      <pc:sldChg chg="del">
        <pc:chgData name="Fritze Flink" userId="0db8eeb4-fc87-4b89-b319-69cac2dfa03e" providerId="ADAL" clId="{1D2355D3-4BF4-4BBC-8233-F52AD1C8579A}" dt="2025-02-28T17:03:58.940" v="469" actId="47"/>
        <pc:sldMkLst>
          <pc:docMk/>
          <pc:sldMk cId="1325589388" sldId="1179"/>
        </pc:sldMkLst>
      </pc:sldChg>
      <pc:sldChg chg="del">
        <pc:chgData name="Fritze Flink" userId="0db8eeb4-fc87-4b89-b319-69cac2dfa03e" providerId="ADAL" clId="{1D2355D3-4BF4-4BBC-8233-F52AD1C8579A}" dt="2025-02-28T17:02:43.517" v="383" actId="47"/>
        <pc:sldMkLst>
          <pc:docMk/>
          <pc:sldMk cId="112007493" sldId="1182"/>
        </pc:sldMkLst>
      </pc:sldChg>
      <pc:sldChg chg="del">
        <pc:chgData name="Fritze Flink" userId="0db8eeb4-fc87-4b89-b319-69cac2dfa03e" providerId="ADAL" clId="{1D2355D3-4BF4-4BBC-8233-F52AD1C8579A}" dt="2025-02-28T17:02:46.655" v="384" actId="47"/>
        <pc:sldMkLst>
          <pc:docMk/>
          <pc:sldMk cId="2856193126" sldId="1183"/>
        </pc:sldMkLst>
      </pc:sldChg>
      <pc:sldChg chg="del">
        <pc:chgData name="Fritze Flink" userId="0db8eeb4-fc87-4b89-b319-69cac2dfa03e" providerId="ADAL" clId="{1D2355D3-4BF4-4BBC-8233-F52AD1C8579A}" dt="2025-02-28T17:03:07.006" v="396" actId="47"/>
        <pc:sldMkLst>
          <pc:docMk/>
          <pc:sldMk cId="1300607562" sldId="1184"/>
        </pc:sldMkLst>
      </pc:sldChg>
      <pc:sldChg chg="del">
        <pc:chgData name="Fritze Flink" userId="0db8eeb4-fc87-4b89-b319-69cac2dfa03e" providerId="ADAL" clId="{1D2355D3-4BF4-4BBC-8233-F52AD1C8579A}" dt="2025-02-28T17:03:57.578" v="468" actId="47"/>
        <pc:sldMkLst>
          <pc:docMk/>
          <pc:sldMk cId="1141070750" sldId="1191"/>
        </pc:sldMkLst>
      </pc:sldChg>
      <pc:sldChg chg="modSp mod">
        <pc:chgData name="Fritze Flink" userId="0db8eeb4-fc87-4b89-b319-69cac2dfa03e" providerId="ADAL" clId="{1D2355D3-4BF4-4BBC-8233-F52AD1C8579A}" dt="2025-02-28T17:04:59.853" v="502" actId="207"/>
        <pc:sldMkLst>
          <pc:docMk/>
          <pc:sldMk cId="3504457429" sldId="1193"/>
        </pc:sldMkLst>
        <pc:spChg chg="mod">
          <ac:chgData name="Fritze Flink" userId="0db8eeb4-fc87-4b89-b319-69cac2dfa03e" providerId="ADAL" clId="{1D2355D3-4BF4-4BBC-8233-F52AD1C8579A}" dt="2025-02-28T17:04:59.853" v="502" actId="207"/>
          <ac:spMkLst>
            <pc:docMk/>
            <pc:sldMk cId="3504457429" sldId="1193"/>
            <ac:spMk id="2" creationId="{EB543D87-21C7-2C80-31CA-9384752F657A}"/>
          </ac:spMkLst>
        </pc:spChg>
      </pc:sldChg>
      <pc:sldChg chg="modSp add del mod">
        <pc:chgData name="Fritze Flink" userId="0db8eeb4-fc87-4b89-b319-69cac2dfa03e" providerId="ADAL" clId="{1D2355D3-4BF4-4BBC-8233-F52AD1C8579A}" dt="2025-02-28T17:04:31.326" v="478" actId="207"/>
        <pc:sldMkLst>
          <pc:docMk/>
          <pc:sldMk cId="3167153772" sldId="1195"/>
        </pc:sldMkLst>
        <pc:spChg chg="mod">
          <ac:chgData name="Fritze Flink" userId="0db8eeb4-fc87-4b89-b319-69cac2dfa03e" providerId="ADAL" clId="{1D2355D3-4BF4-4BBC-8233-F52AD1C8579A}" dt="2025-02-28T17:04:31.326" v="478" actId="207"/>
          <ac:spMkLst>
            <pc:docMk/>
            <pc:sldMk cId="3167153772" sldId="1195"/>
            <ac:spMk id="2" creationId="{C806016D-66F9-D574-BA6D-1EC6A3A685DA}"/>
          </ac:spMkLst>
        </pc:spChg>
      </pc:sldChg>
      <pc:sldChg chg="del">
        <pc:chgData name="Fritze Flink" userId="0db8eeb4-fc87-4b89-b319-69cac2dfa03e" providerId="ADAL" clId="{1D2355D3-4BF4-4BBC-8233-F52AD1C8579A}" dt="2025-02-28T17:04:09.362" v="474" actId="47"/>
        <pc:sldMkLst>
          <pc:docMk/>
          <pc:sldMk cId="3471332673" sldId="1196"/>
        </pc:sldMkLst>
      </pc:sldChg>
      <pc:sldChg chg="del">
        <pc:chgData name="Fritze Flink" userId="0db8eeb4-fc87-4b89-b319-69cac2dfa03e" providerId="ADAL" clId="{1D2355D3-4BF4-4BBC-8233-F52AD1C8579A}" dt="2025-02-28T17:03:59.810" v="470" actId="47"/>
        <pc:sldMkLst>
          <pc:docMk/>
          <pc:sldMk cId="287407648" sldId="1197"/>
        </pc:sldMkLst>
      </pc:sldChg>
      <pc:sldChg chg="del">
        <pc:chgData name="Fritze Flink" userId="0db8eeb4-fc87-4b89-b319-69cac2dfa03e" providerId="ADAL" clId="{1D2355D3-4BF4-4BBC-8233-F52AD1C8579A}" dt="2025-02-28T17:04:00.672" v="471" actId="47"/>
        <pc:sldMkLst>
          <pc:docMk/>
          <pc:sldMk cId="1714086806" sldId="1198"/>
        </pc:sldMkLst>
      </pc:sldChg>
      <pc:sldChg chg="del">
        <pc:chgData name="Fritze Flink" userId="0db8eeb4-fc87-4b89-b319-69cac2dfa03e" providerId="ADAL" clId="{1D2355D3-4BF4-4BBC-8233-F52AD1C8579A}" dt="2025-02-28T17:02:56.889" v="388" actId="47"/>
        <pc:sldMkLst>
          <pc:docMk/>
          <pc:sldMk cId="1440038515" sldId="1199"/>
        </pc:sldMkLst>
      </pc:sldChg>
      <pc:sldChg chg="del">
        <pc:chgData name="Fritze Flink" userId="0db8eeb4-fc87-4b89-b319-69cac2dfa03e" providerId="ADAL" clId="{1D2355D3-4BF4-4BBC-8233-F52AD1C8579A}" dt="2025-02-28T17:02:59.813" v="391" actId="47"/>
        <pc:sldMkLst>
          <pc:docMk/>
          <pc:sldMk cId="3193961808" sldId="1200"/>
        </pc:sldMkLst>
      </pc:sldChg>
      <pc:sldChg chg="del">
        <pc:chgData name="Fritze Flink" userId="0db8eeb4-fc87-4b89-b319-69cac2dfa03e" providerId="ADAL" clId="{1D2355D3-4BF4-4BBC-8233-F52AD1C8579A}" dt="2025-02-28T17:03:04.300" v="394" actId="47"/>
        <pc:sldMkLst>
          <pc:docMk/>
          <pc:sldMk cId="1431795873" sldId="1201"/>
        </pc:sldMkLst>
      </pc:sldChg>
      <pc:sldChg chg="modSp mod">
        <pc:chgData name="Fritze Flink" userId="0db8eeb4-fc87-4b89-b319-69cac2dfa03e" providerId="ADAL" clId="{1D2355D3-4BF4-4BBC-8233-F52AD1C8579A}" dt="2025-02-28T17:03:47.235" v="467" actId="404"/>
        <pc:sldMkLst>
          <pc:docMk/>
          <pc:sldMk cId="1839578223" sldId="1202"/>
        </pc:sldMkLst>
        <pc:spChg chg="mod">
          <ac:chgData name="Fritze Flink" userId="0db8eeb4-fc87-4b89-b319-69cac2dfa03e" providerId="ADAL" clId="{1D2355D3-4BF4-4BBC-8233-F52AD1C8579A}" dt="2025-02-28T17:03:47.235" v="467" actId="404"/>
          <ac:spMkLst>
            <pc:docMk/>
            <pc:sldMk cId="1839578223" sldId="1202"/>
            <ac:spMk id="2" creationId="{20A531FF-B2F9-2861-9A3A-7B794C6EDB11}"/>
          </ac:spMkLst>
        </pc:spChg>
      </pc:sldChg>
      <pc:sldChg chg="del">
        <pc:chgData name="Fritze Flink" userId="0db8eeb4-fc87-4b89-b319-69cac2dfa03e" providerId="ADAL" clId="{1D2355D3-4BF4-4BBC-8233-F52AD1C8579A}" dt="2025-02-28T17:02:53.589" v="385" actId="47"/>
        <pc:sldMkLst>
          <pc:docMk/>
          <pc:sldMk cId="2560935925" sldId="1203"/>
        </pc:sldMkLst>
      </pc:sldChg>
      <pc:sldChg chg="del">
        <pc:chgData name="Fritze Flink" userId="0db8eeb4-fc87-4b89-b319-69cac2dfa03e" providerId="ADAL" clId="{1D2355D3-4BF4-4BBC-8233-F52AD1C8579A}" dt="2025-02-28T17:02:55.889" v="387" actId="47"/>
        <pc:sldMkLst>
          <pc:docMk/>
          <pc:sldMk cId="4279270366" sldId="1204"/>
        </pc:sldMkLst>
      </pc:sldChg>
      <pc:sldChg chg="del">
        <pc:chgData name="Fritze Flink" userId="0db8eeb4-fc87-4b89-b319-69cac2dfa03e" providerId="ADAL" clId="{1D2355D3-4BF4-4BBC-8233-F52AD1C8579A}" dt="2025-02-28T17:03:05.322" v="395" actId="47"/>
        <pc:sldMkLst>
          <pc:docMk/>
          <pc:sldMk cId="2285521358" sldId="1205"/>
        </pc:sldMkLst>
      </pc:sldChg>
      <pc:sldChg chg="del">
        <pc:chgData name="Fritze Flink" userId="0db8eeb4-fc87-4b89-b319-69cac2dfa03e" providerId="ADAL" clId="{1D2355D3-4BF4-4BBC-8233-F52AD1C8579A}" dt="2025-02-28T17:02:57.943" v="389" actId="47"/>
        <pc:sldMkLst>
          <pc:docMk/>
          <pc:sldMk cId="2721841621" sldId="1206"/>
        </pc:sldMkLst>
      </pc:sldChg>
      <pc:sldChg chg="del">
        <pc:chgData name="Fritze Flink" userId="0db8eeb4-fc87-4b89-b319-69cac2dfa03e" providerId="ADAL" clId="{1D2355D3-4BF4-4BBC-8233-F52AD1C8579A}" dt="2025-02-28T17:02:58.876" v="390" actId="47"/>
        <pc:sldMkLst>
          <pc:docMk/>
          <pc:sldMk cId="4229054199" sldId="1207"/>
        </pc:sldMkLst>
      </pc:sldChg>
    </pc:docChg>
  </pc:docChgLst>
  <pc:docChgLst>
    <pc:chgData name="Fritze Flink" userId="S::ff@fysio.dk::0db8eeb4-fc87-4b89-b319-69cac2dfa03e" providerId="AD" clId="Web-{68A0DCA7-87CE-714A-0662-D2EA2D20238B}"/>
    <pc:docChg chg="modSld">
      <pc:chgData name="Fritze Flink" userId="S::ff@fysio.dk::0db8eeb4-fc87-4b89-b319-69cac2dfa03e" providerId="AD" clId="Web-{68A0DCA7-87CE-714A-0662-D2EA2D20238B}" dt="2025-02-28T12:02:40.278" v="132" actId="14100"/>
      <pc:docMkLst>
        <pc:docMk/>
      </pc:docMkLst>
      <pc:sldChg chg="modSp">
        <pc:chgData name="Fritze Flink" userId="S::ff@fysio.dk::0db8eeb4-fc87-4b89-b319-69cac2dfa03e" providerId="AD" clId="Web-{68A0DCA7-87CE-714A-0662-D2EA2D20238B}" dt="2025-02-28T11:58:04.161" v="61" actId="20577"/>
        <pc:sldMkLst>
          <pc:docMk/>
          <pc:sldMk cId="941458431" sldId="1032"/>
        </pc:sldMkLst>
        <pc:spChg chg="mod">
          <ac:chgData name="Fritze Flink" userId="S::ff@fysio.dk::0db8eeb4-fc87-4b89-b319-69cac2dfa03e" providerId="AD" clId="Web-{68A0DCA7-87CE-714A-0662-D2EA2D20238B}" dt="2025-02-28T11:58:04.161" v="61" actId="20577"/>
          <ac:spMkLst>
            <pc:docMk/>
            <pc:sldMk cId="941458431" sldId="1032"/>
            <ac:spMk id="3" creationId="{F1D8FC4A-79CE-0AC5-C97A-D2C576253415}"/>
          </ac:spMkLst>
        </pc:spChg>
      </pc:sldChg>
      <pc:sldChg chg="modSp">
        <pc:chgData name="Fritze Flink" userId="S::ff@fysio.dk::0db8eeb4-fc87-4b89-b319-69cac2dfa03e" providerId="AD" clId="Web-{68A0DCA7-87CE-714A-0662-D2EA2D20238B}" dt="2025-02-28T11:57:52.942" v="60" actId="20577"/>
        <pc:sldMkLst>
          <pc:docMk/>
          <pc:sldMk cId="175033211" sldId="1041"/>
        </pc:sldMkLst>
        <pc:spChg chg="mod">
          <ac:chgData name="Fritze Flink" userId="S::ff@fysio.dk::0db8eeb4-fc87-4b89-b319-69cac2dfa03e" providerId="AD" clId="Web-{68A0DCA7-87CE-714A-0662-D2EA2D20238B}" dt="2025-02-28T11:57:52.942" v="60" actId="20577"/>
          <ac:spMkLst>
            <pc:docMk/>
            <pc:sldMk cId="175033211" sldId="1041"/>
            <ac:spMk id="3" creationId="{F1D8FC4A-79CE-0AC5-C97A-D2C576253415}"/>
          </ac:spMkLst>
        </pc:spChg>
      </pc:sldChg>
      <pc:sldChg chg="modSp">
        <pc:chgData name="Fritze Flink" userId="S::ff@fysio.dk::0db8eeb4-fc87-4b89-b319-69cac2dfa03e" providerId="AD" clId="Web-{68A0DCA7-87CE-714A-0662-D2EA2D20238B}" dt="2025-02-28T11:54:42.171" v="31" actId="20577"/>
        <pc:sldMkLst>
          <pc:docMk/>
          <pc:sldMk cId="112007493" sldId="1182"/>
        </pc:sldMkLst>
        <pc:spChg chg="mod">
          <ac:chgData name="Fritze Flink" userId="S::ff@fysio.dk::0db8eeb4-fc87-4b89-b319-69cac2dfa03e" providerId="AD" clId="Web-{68A0DCA7-87CE-714A-0662-D2EA2D20238B}" dt="2025-02-28T11:54:42.171" v="31" actId="20577"/>
          <ac:spMkLst>
            <pc:docMk/>
            <pc:sldMk cId="112007493" sldId="1182"/>
            <ac:spMk id="2" creationId="{8310E9A2-8A7D-079B-7E25-9955F388DB5E}"/>
          </ac:spMkLst>
        </pc:spChg>
      </pc:sldChg>
      <pc:sldChg chg="modSp">
        <pc:chgData name="Fritze Flink" userId="S::ff@fysio.dk::0db8eeb4-fc87-4b89-b319-69cac2dfa03e" providerId="AD" clId="Web-{68A0DCA7-87CE-714A-0662-D2EA2D20238B}" dt="2025-02-28T11:58:24.146" v="67" actId="20577"/>
        <pc:sldMkLst>
          <pc:docMk/>
          <pc:sldMk cId="1300607562" sldId="1184"/>
        </pc:sldMkLst>
        <pc:spChg chg="mod">
          <ac:chgData name="Fritze Flink" userId="S::ff@fysio.dk::0db8eeb4-fc87-4b89-b319-69cac2dfa03e" providerId="AD" clId="Web-{68A0DCA7-87CE-714A-0662-D2EA2D20238B}" dt="2025-02-28T11:58:24.146" v="67" actId="20577"/>
          <ac:spMkLst>
            <pc:docMk/>
            <pc:sldMk cId="1300607562" sldId="1184"/>
            <ac:spMk id="2" creationId="{3F9CD8C7-9541-2EC3-2732-1749E0AC8C3E}"/>
          </ac:spMkLst>
        </pc:spChg>
      </pc:sldChg>
      <pc:sldChg chg="modSp">
        <pc:chgData name="Fritze Flink" userId="S::ff@fysio.dk::0db8eeb4-fc87-4b89-b319-69cac2dfa03e" providerId="AD" clId="Web-{68A0DCA7-87CE-714A-0662-D2EA2D20238B}" dt="2025-02-28T12:02:40.278" v="132" actId="14100"/>
        <pc:sldMkLst>
          <pc:docMk/>
          <pc:sldMk cId="3471332673" sldId="1196"/>
        </pc:sldMkLst>
        <pc:spChg chg="mod">
          <ac:chgData name="Fritze Flink" userId="S::ff@fysio.dk::0db8eeb4-fc87-4b89-b319-69cac2dfa03e" providerId="AD" clId="Web-{68A0DCA7-87CE-714A-0662-D2EA2D20238B}" dt="2025-02-28T12:02:40.278" v="132" actId="14100"/>
          <ac:spMkLst>
            <pc:docMk/>
            <pc:sldMk cId="3471332673" sldId="1196"/>
            <ac:spMk id="3" creationId="{EC971E6D-1B57-A092-54CE-5547F5D098C8}"/>
          </ac:spMkLst>
        </pc:spChg>
      </pc:sldChg>
      <pc:sldChg chg="modSp">
        <pc:chgData name="Fritze Flink" userId="S::ff@fysio.dk::0db8eeb4-fc87-4b89-b319-69cac2dfa03e" providerId="AD" clId="Web-{68A0DCA7-87CE-714A-0662-D2EA2D20238B}" dt="2025-02-28T11:57:35.222" v="59" actId="20577"/>
        <pc:sldMkLst>
          <pc:docMk/>
          <pc:sldMk cId="3193961808" sldId="1200"/>
        </pc:sldMkLst>
        <pc:spChg chg="mod">
          <ac:chgData name="Fritze Flink" userId="S::ff@fysio.dk::0db8eeb4-fc87-4b89-b319-69cac2dfa03e" providerId="AD" clId="Web-{68A0DCA7-87CE-714A-0662-D2EA2D20238B}" dt="2025-02-28T11:57:35.222" v="59" actId="20577"/>
          <ac:spMkLst>
            <pc:docMk/>
            <pc:sldMk cId="3193961808" sldId="1200"/>
            <ac:spMk id="3" creationId="{F9E45D62-069C-D0A0-A70F-151081697642}"/>
          </ac:spMkLst>
        </pc:spChg>
      </pc:sldChg>
      <pc:sldChg chg="mod modShow">
        <pc:chgData name="Fritze Flink" userId="S::ff@fysio.dk::0db8eeb4-fc87-4b89-b319-69cac2dfa03e" providerId="AD" clId="Web-{68A0DCA7-87CE-714A-0662-D2EA2D20238B}" dt="2025-02-28T11:55:11.796" v="32"/>
        <pc:sldMkLst>
          <pc:docMk/>
          <pc:sldMk cId="2560935925" sldId="1203"/>
        </pc:sldMkLst>
      </pc:sldChg>
      <pc:sldChg chg="modSp">
        <pc:chgData name="Fritze Flink" userId="S::ff@fysio.dk::0db8eeb4-fc87-4b89-b319-69cac2dfa03e" providerId="AD" clId="Web-{68A0DCA7-87CE-714A-0662-D2EA2D20238B}" dt="2025-02-28T11:56:05.220" v="37" actId="20577"/>
        <pc:sldMkLst>
          <pc:docMk/>
          <pc:sldMk cId="2721841621" sldId="1206"/>
        </pc:sldMkLst>
        <pc:spChg chg="mod">
          <ac:chgData name="Fritze Flink" userId="S::ff@fysio.dk::0db8eeb4-fc87-4b89-b319-69cac2dfa03e" providerId="AD" clId="Web-{68A0DCA7-87CE-714A-0662-D2EA2D20238B}" dt="2025-02-28T11:56:05.220" v="37" actId="20577"/>
          <ac:spMkLst>
            <pc:docMk/>
            <pc:sldMk cId="2721841621" sldId="1206"/>
            <ac:spMk id="3" creationId="{EBC30713-1480-2FFC-4739-48C87EC73371}"/>
          </ac:spMkLst>
        </pc:spChg>
      </pc:sldChg>
      <pc:sldChg chg="modSp">
        <pc:chgData name="Fritze Flink" userId="S::ff@fysio.dk::0db8eeb4-fc87-4b89-b319-69cac2dfa03e" providerId="AD" clId="Web-{68A0DCA7-87CE-714A-0662-D2EA2D20238B}" dt="2025-02-28T11:56:44.799" v="44" actId="20577"/>
        <pc:sldMkLst>
          <pc:docMk/>
          <pc:sldMk cId="4229054199" sldId="1207"/>
        </pc:sldMkLst>
        <pc:spChg chg="mod">
          <ac:chgData name="Fritze Flink" userId="S::ff@fysio.dk::0db8eeb4-fc87-4b89-b319-69cac2dfa03e" providerId="AD" clId="Web-{68A0DCA7-87CE-714A-0662-D2EA2D20238B}" dt="2025-02-28T11:56:44.799" v="44" actId="20577"/>
          <ac:spMkLst>
            <pc:docMk/>
            <pc:sldMk cId="4229054199" sldId="1207"/>
            <ac:spMk id="3" creationId="{92272DC0-2A27-85F3-0FA5-E2FAB00B6DA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8DF86-B4EA-C14D-A45E-98760B04D3D0}" type="datetimeFigureOut">
              <a:rPr lang="en-DK" smtClean="0"/>
              <a:t>02/28/2025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EA341-B3E3-5546-A3D1-CCBCBD6EA061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046547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EA341-B3E3-5546-A3D1-CCBCBD6EA061}" type="slidenum">
              <a:rPr lang="en-DK" smtClean="0"/>
              <a:t>1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623738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EA341-B3E3-5546-A3D1-CCBCBD6EA061}" type="slidenum">
              <a:rPr lang="en-DK" smtClean="0"/>
              <a:t>3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819625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E120F-7FC6-3661-614B-5B0DC6ECB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8253E7-8187-13FB-028F-7EED05E4D8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51D973-B952-B7BD-60C3-194EBA3DF3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24ABA-C61F-0252-540F-A4FDFF7EA2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EA341-B3E3-5546-A3D1-CCBCBD6EA061}" type="slidenum">
              <a:rPr lang="en-DK" smtClean="0"/>
              <a:t>4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660230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0C06C-65FF-7B50-0B87-A33EB1E0C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392A75-D793-B4D3-3606-522A17C86B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32608D-4F48-44A6-5C63-02AA637287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09D3-3276-D442-D0D9-FD2F74F5F7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EA341-B3E3-5546-A3D1-CCBCBD6EA061}" type="slidenum">
              <a:rPr lang="en-DK" smtClean="0"/>
              <a:t>5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669357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85681-A44B-51C9-3646-85FE9B6E5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8DD96D-0029-72EA-B5B5-B923FC47F9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C7E17F-4411-AD88-C28D-A12055579B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37ACB-2EE5-1E3C-0E46-045F7D23F0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EA341-B3E3-5546-A3D1-CCBCBD6EA061}" type="slidenum">
              <a:rPr lang="en-DK" smtClean="0"/>
              <a:t>6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473585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6B532-45D2-3EF9-0F53-8EF7FAF64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D531EB-A464-D32D-C1DA-09960643D3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A7DA52-0DC9-D44C-D1B9-0F1F07C4C8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10.55 / 11.10 / 11.25 / 18.55 (5 min)</a:t>
            </a:r>
          </a:p>
          <a:p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A18CF-2D36-C317-D4C0-249DDC7D26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EA341-B3E3-5546-A3D1-CCBCBD6EA061}" type="slidenum">
              <a:rPr lang="en-DK" smtClean="0"/>
              <a:t>7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644013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0C5F9-2CC8-3528-3AA0-95F0AACAA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E6B5F0-9BF1-20CA-2596-3FC083BF11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A3AC17-1CAD-8F90-9ED4-1F44D9DE5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AEF530-F246-5255-2868-70DA82FF1D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EA341-B3E3-5546-A3D1-CCBCBD6EA061}" type="slidenum">
              <a:rPr lang="en-DK" smtClean="0"/>
              <a:t>8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558129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logo with text on it&#10;&#10;Description automatically generated">
            <a:extLst>
              <a:ext uri="{FF2B5EF4-FFF2-40B4-BE49-F238E27FC236}">
                <a16:creationId xmlns:a16="http://schemas.microsoft.com/office/drawing/2014/main" id="{29BDF3BC-33C5-33EC-DE0D-D437E5202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882" t="25602" r="22941" b="22738"/>
          <a:stretch/>
        </p:blipFill>
        <p:spPr>
          <a:xfrm>
            <a:off x="0" y="4599431"/>
            <a:ext cx="4288536" cy="22585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48A0F1-A31C-C569-FF36-285C0F6D95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0044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 err="1"/>
              <a:t>Tekst</a:t>
            </a:r>
            <a:r>
              <a:rPr lang="en-GB"/>
              <a:t> her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D64CA2-489D-4B9D-7516-CE8A12CD8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8011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27313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51046-3C31-A55C-6188-FC0F06C39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D6DD1-5201-6786-E7E2-6AE4B6A88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D5FEDE-D6DF-CC88-40CC-1768B0E6C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2224B-43B2-DA47-C62D-2DBD612C6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DA3324-ADCD-E945-A237-6E6B8FCF4BA6}" type="datetimeFigureOut">
              <a:rPr lang="en-DK" smtClean="0"/>
              <a:t>02/28/2025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71FB6A-DB53-4EB3-C7D7-0C7E9B55B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869D3-AB01-852B-6C31-2113B93B1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97D0-514A-7F4D-AA82-B6140E0621CA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92366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E26EB-61BE-430E-47C9-BDA798B34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A55D22-93F1-DB5E-6371-2BF9B02A90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301464-6A48-D9A1-CC70-0B172B5DF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227419-628B-11FB-781A-D3C67F168F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DA3324-ADCD-E945-A237-6E6B8FCF4BA6}" type="datetimeFigureOut">
              <a:rPr lang="en-DK" smtClean="0"/>
              <a:t>02/28/2025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6A8C4-73C6-0FBD-3E2B-A2AB724DD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11101D-2900-37A2-5E52-70091CBD8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97D0-514A-7F4D-AA82-B6140E0621CA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456734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4BA2D-0620-3241-3E95-95A9118A0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4F8E3E-9654-7439-BC7B-75513C1C1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B96CC-8C05-DCA8-865E-A3E0C3E8BB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DA3324-ADCD-E945-A237-6E6B8FCF4BA6}" type="datetimeFigureOut">
              <a:rPr lang="en-DK" smtClean="0"/>
              <a:t>02/28/2025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018BB-0B4A-8876-2AA7-A120F36AD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DC97E-71E3-4484-BFC2-B63B6C5E9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97D0-514A-7F4D-AA82-B6140E0621CA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972024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6C74A3-CAE9-340A-FE49-E86B74D424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DEFB02-7DA5-F102-B75C-C74354DCE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13AA3-89C6-CF4B-01C7-E46A828C30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DA3324-ADCD-E945-A237-6E6B8FCF4BA6}" type="datetimeFigureOut">
              <a:rPr lang="en-DK" smtClean="0"/>
              <a:t>02/28/2025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940D8-30BB-E46E-EB65-CA0026996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BD26B-1002-7622-FDC3-342DE93B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97D0-514A-7F4D-AA82-B6140E0621CA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67621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rectangle with a shadow&#10;&#10;Description automatically generated">
            <a:extLst>
              <a:ext uri="{FF2B5EF4-FFF2-40B4-BE49-F238E27FC236}">
                <a16:creationId xmlns:a16="http://schemas.microsoft.com/office/drawing/2014/main" id="{BD819595-0869-0114-18A2-6A4C2C1D77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48A0F1-A31C-C569-FF36-285C0F6D95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0044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Tekst</a:t>
            </a:r>
            <a:r>
              <a:rPr lang="en-GB"/>
              <a:t> her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D64CA2-489D-4B9D-7516-CE8A12CD8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8011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52829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8A0F1-A31C-C569-FF36-285C0F6D95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0044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GB" err="1"/>
              <a:t>Tekst</a:t>
            </a:r>
            <a:r>
              <a:rPr lang="en-GB"/>
              <a:t> her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D64CA2-489D-4B9D-7516-CE8A12CD8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8011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555245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C3D17-FCE1-DCC8-71F6-45BDDDA96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75271-B2D2-D672-2145-0155586B6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46088" indent="-446088">
              <a:buSzPct val="120000"/>
              <a:buFontTx/>
              <a:buBlip>
                <a:blip r:embed="rId2"/>
              </a:buBlip>
              <a:tabLst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E89D9-A3F6-1949-AED2-414E227D98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DA3324-ADCD-E945-A237-6E6B8FCF4BA6}" type="datetimeFigureOut">
              <a:rPr lang="en-DK" smtClean="0"/>
              <a:pPr/>
              <a:t>02/28/2025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DF5F0-E7B3-4B24-4E85-EBDEE1C67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2D437-C012-ECA2-542A-5CA019DB3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2497D0-514A-7F4D-AA82-B6140E0621CA}" type="slidenum">
              <a:rPr lang="en-DK" smtClean="0"/>
              <a:pPr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2638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2F067-C0B4-9AD3-5FA8-5829BF501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11E10-AF5D-38B8-CE29-62BA3D576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18F6F-52CF-68BE-18AF-B2F068CA3E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DA3324-ADCD-E945-A237-6E6B8FCF4BA6}" type="datetimeFigureOut">
              <a:rPr lang="en-DK" smtClean="0"/>
              <a:t>02/28/2025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9C2B7-C3D3-318C-E012-5FFE8DAD5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0F524-24A6-9D6F-E77B-7064253E6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97D0-514A-7F4D-AA82-B6140E0621CA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78198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62DF9-7986-BD0A-3A2E-422EB8650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85F92-636B-9D4E-C07F-0CF420EDD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F6A1A-B17A-6FD1-CB75-47BC3092C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EECA1-0A90-18CA-2959-484EA4A8C8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DA3324-ADCD-E945-A237-6E6B8FCF4BA6}" type="datetimeFigureOut">
              <a:rPr lang="en-DK" smtClean="0"/>
              <a:t>02/28/2025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FAE1F5-E309-BF74-A3CA-41E16D927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903BB-2DAB-4320-865D-ACB9A12B3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97D0-514A-7F4D-AA82-B6140E0621CA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40829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D138C-9952-D571-296E-F8EA98A3D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60B22-7896-0CED-3C88-58A8A3BD6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D5BBF-129F-F83F-A0B5-22FE3E78F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44C1A-7653-0631-3F8C-B7182F40C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A2C1B-E7B0-B3C2-D7EC-5B588B1FB0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BD3292-3A25-03FC-5CF7-BD99DB87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DA3324-ADCD-E945-A237-6E6B8FCF4BA6}" type="datetimeFigureOut">
              <a:rPr lang="en-DK" smtClean="0"/>
              <a:t>02/28/2025</a:t>
            </a:fld>
            <a:endParaRPr lang="en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E8EF5D-084A-9566-099A-9D93B2683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2D35F9-05E1-ED14-5D5E-B3D38F387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97D0-514A-7F4D-AA82-B6140E0621CA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91523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0E80B-6530-B920-DD10-5E05B2879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5F0716-73D1-0FD0-21E1-4EA282C9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DA3324-ADCD-E945-A237-6E6B8FCF4BA6}" type="datetimeFigureOut">
              <a:rPr lang="en-DK" smtClean="0"/>
              <a:t>02/28/2025</a:t>
            </a:fld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C713C-AA1B-F72E-8F83-AE5DA3CBC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FC7FE4-02EE-A3CA-AA5B-A12C528D4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97D0-514A-7F4D-AA82-B6140E0621CA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7412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3AB624-9B12-9E40-9B35-AE0388FE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DA3324-ADCD-E945-A237-6E6B8FCF4BA6}" type="datetimeFigureOut">
              <a:rPr lang="en-DK" smtClean="0"/>
              <a:t>02/28/2025</a:t>
            </a:fld>
            <a:endParaRPr lang="en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44BCE8-9CC4-1212-B469-D27045308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633FC-0855-B7FF-DE95-9969FF3B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97D0-514A-7F4D-AA82-B6140E0621CA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2708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E8C200-8B7A-2BC8-A5C3-F77AAAE31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noProof="0" err="1"/>
              <a:t>Click</a:t>
            </a:r>
            <a:r>
              <a:rPr lang="da-DK" noProof="0"/>
              <a:t> to </a:t>
            </a:r>
            <a:r>
              <a:rPr lang="da-DK" noProof="0" err="1"/>
              <a:t>edit</a:t>
            </a:r>
            <a:r>
              <a:rPr lang="da-DK" noProof="0"/>
              <a:t> Master </a:t>
            </a:r>
            <a:r>
              <a:rPr lang="da-DK" noProof="0" err="1"/>
              <a:t>title</a:t>
            </a:r>
            <a:r>
              <a:rPr lang="da-DK" noProof="0"/>
              <a:t>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4F00E-F58B-0400-0DD8-844916C47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51105-4D75-9563-673E-B519A6FA2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2497D0-514A-7F4D-AA82-B6140E0621CA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17429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 baseline="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446088" indent="-446088" algn="l" defTabSz="914400" rtl="0" eaLnBrk="1" latinLnBrk="0" hangingPunct="1">
        <a:lnSpc>
          <a:spcPct val="90000"/>
        </a:lnSpc>
        <a:spcBef>
          <a:spcPts val="1000"/>
        </a:spcBef>
        <a:buSzPct val="120000"/>
        <a:buFontTx/>
        <a:buBlip>
          <a:blip r:embed="rId16"/>
        </a:buBlip>
        <a:tabLst/>
        <a:defRPr sz="2800" b="0" i="0" kern="1200">
          <a:solidFill>
            <a:schemeClr val="tx2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BB1E7-9F94-F410-8E2F-204100CBF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6528"/>
            <a:ext cx="8534400" cy="3145104"/>
          </a:xfrm>
        </p:spPr>
        <p:txBody>
          <a:bodyPr>
            <a:normAutofit/>
          </a:bodyPr>
          <a:lstStyle/>
          <a:p>
            <a:r>
              <a:rPr lang="da-DK" sz="7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Velkommen til </a:t>
            </a:r>
            <a:r>
              <a:rPr lang="da-DK" sz="7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kvalitetsnetværks-møde</a:t>
            </a:r>
            <a:endParaRPr lang="da-DK" sz="1600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800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8EC06-8122-BF38-8BF0-907B5AC14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282"/>
            <a:ext cx="10515600" cy="974002"/>
          </a:xfrm>
        </p:spPr>
        <p:txBody>
          <a:bodyPr/>
          <a:lstStyle/>
          <a:p>
            <a:r>
              <a:rPr lang="da-DK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Dagsorden</a:t>
            </a:r>
            <a:endParaRPr lang="da-DK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76DF8-5F8A-3DD2-0FA5-3445AD0A4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30" y="1211284"/>
            <a:ext cx="10814370" cy="5409435"/>
          </a:xfrm>
        </p:spPr>
        <p:txBody>
          <a:bodyPr anchor="ctr">
            <a:noAutofit/>
          </a:bodyPr>
          <a:lstStyle/>
          <a:p>
            <a:pPr marL="685800">
              <a:lnSpc>
                <a:spcPct val="100000"/>
              </a:lnSpc>
              <a:spcAft>
                <a:spcPts val="600"/>
              </a:spcAft>
              <a:tabLst>
                <a:tab pos="3060065" algn="ctr"/>
                <a:tab pos="6120130" algn="r"/>
              </a:tabLst>
            </a:pPr>
            <a:r>
              <a:rPr lang="da-DK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Kl. X: </a:t>
            </a:r>
            <a:r>
              <a:rPr lang="da-DK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Velkommen, siden sidst og introduktion til dagens emne</a:t>
            </a:r>
          </a:p>
          <a:p>
            <a:pPr marL="685800">
              <a:lnSpc>
                <a:spcPct val="100000"/>
              </a:lnSpc>
              <a:spcAft>
                <a:spcPts val="600"/>
              </a:spcAft>
              <a:tabLst>
                <a:tab pos="3060065" algn="ctr"/>
                <a:tab pos="6120130" algn="r"/>
              </a:tabLst>
            </a:pPr>
            <a:r>
              <a:rPr lang="da-DK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Kl. X:</a:t>
            </a:r>
            <a:endParaRPr lang="da-DK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>
              <a:lnSpc>
                <a:spcPct val="100000"/>
              </a:lnSpc>
              <a:spcAft>
                <a:spcPts val="600"/>
              </a:spcAft>
              <a:tabLst>
                <a:tab pos="3060065" algn="ctr"/>
                <a:tab pos="6120130" algn="r"/>
              </a:tabLst>
            </a:pPr>
            <a:r>
              <a:rPr lang="da-DK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Kl. X: Pause – husk at skrive under på deltagerlisten</a:t>
            </a:r>
            <a:endParaRPr lang="da-DK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>
              <a:lnSpc>
                <a:spcPct val="100000"/>
              </a:lnSpc>
              <a:spcAft>
                <a:spcPts val="600"/>
              </a:spcAft>
              <a:tabLst>
                <a:tab pos="3060065" algn="ctr"/>
                <a:tab pos="6120130" algn="r"/>
              </a:tabLst>
            </a:pPr>
            <a:r>
              <a:rPr lang="da-DK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Kl. X: Tak for i dag – vi ses til næse møde d. XX</a:t>
            </a:r>
            <a:endParaRPr lang="da-DK" sz="18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753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8EC06-8122-BF38-8BF0-907B5AC14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976"/>
            <a:ext cx="10515600" cy="1325563"/>
          </a:xfrm>
        </p:spPr>
        <p:txBody>
          <a:bodyPr/>
          <a:lstStyle/>
          <a:p>
            <a:r>
              <a:rPr lang="da-DK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Overskrift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76DF8-5F8A-3DD2-0FA5-3445AD0A4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a-DK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vbkdlshk</a:t>
            </a:r>
            <a:endParaRPr lang="da-DK" sz="24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68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AF43C-3318-9C6B-7F41-F15BE004B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check mark on a black background&#10;&#10;Description automatically generated">
            <a:extLst>
              <a:ext uri="{FF2B5EF4-FFF2-40B4-BE49-F238E27FC236}">
                <a16:creationId xmlns:a16="http://schemas.microsoft.com/office/drawing/2014/main" id="{E8C381BF-1A7F-422C-22EF-089CE5237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728" y="-178569"/>
            <a:ext cx="6536944" cy="72970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1DE5DB-D8C5-50CF-672E-397638745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9212"/>
            <a:ext cx="9144000" cy="2387600"/>
          </a:xfrm>
        </p:spPr>
        <p:txBody>
          <a:bodyPr>
            <a:normAutofit/>
          </a:bodyPr>
          <a:lstStyle/>
          <a:p>
            <a:r>
              <a:rPr lang="da-DK" sz="7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Overskrift</a:t>
            </a:r>
            <a:endParaRPr lang="en-DK" sz="7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09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3945F-C0BA-FCEB-D889-1BFC0F091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check mark on a black background&#10;&#10;Description automatically generated">
            <a:extLst>
              <a:ext uri="{FF2B5EF4-FFF2-40B4-BE49-F238E27FC236}">
                <a16:creationId xmlns:a16="http://schemas.microsoft.com/office/drawing/2014/main" id="{B51DA41D-C32D-93D5-E553-EA97E311C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728" y="-178569"/>
            <a:ext cx="6536944" cy="72970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A531FF-B2F9-2861-9A3A-7B794C6ED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328" y="1285450"/>
            <a:ext cx="9144000" cy="2387600"/>
          </a:xfrm>
        </p:spPr>
        <p:txBody>
          <a:bodyPr>
            <a:normAutofit/>
          </a:bodyPr>
          <a:lstStyle/>
          <a:p>
            <a:r>
              <a:rPr lang="da-DK" sz="7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 </a:t>
            </a: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husk underskrift på deltagerlisten </a:t>
            </a:r>
            <a:endParaRPr lang="en-DK" sz="7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578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71DB4-FE03-DD69-AAF2-C50D95A7F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check mark on a black background&#10;&#10;Description automatically generated">
            <a:extLst>
              <a:ext uri="{FF2B5EF4-FFF2-40B4-BE49-F238E27FC236}">
                <a16:creationId xmlns:a16="http://schemas.microsoft.com/office/drawing/2014/main" id="{6813CC9C-83AD-1B8B-131E-B3E49C97B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728" y="-178569"/>
            <a:ext cx="6536944" cy="72970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06016D-66F9-D574-BA6D-1EC6A3A68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32126"/>
            <a:ext cx="9144000" cy="2204484"/>
          </a:xfrm>
        </p:spPr>
        <p:txBody>
          <a:bodyPr>
            <a:normAutofit/>
          </a:bodyPr>
          <a:lstStyle/>
          <a:p>
            <a:r>
              <a:rPr lang="da-DK" sz="7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Opsamling</a:t>
            </a:r>
            <a:br>
              <a:rPr lang="da-DK" sz="7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DK" sz="7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153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0436E-1B17-B6A3-26A3-832A615A0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43D87-21C7-2C80-31CA-9384752F6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785" y="1154097"/>
            <a:ext cx="9880430" cy="4163626"/>
          </a:xfrm>
        </p:spPr>
        <p:txBody>
          <a:bodyPr anchor="t">
            <a:noAutofit/>
          </a:bodyPr>
          <a:lstStyle/>
          <a:p>
            <a:pPr algn="ctr"/>
            <a:r>
              <a:rPr lang="da-DK" sz="3600" noProof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 for i </a:t>
            </a:r>
            <a:r>
              <a:rPr lang="da-DK" sz="36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dag </a:t>
            </a:r>
            <a:br>
              <a:rPr lang="da-DK" sz="3600" noProof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da-DK" sz="3600" noProof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a-DK" sz="360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Vores næste møde er XX</a:t>
            </a:r>
            <a:br>
              <a:rPr lang="da-DK" sz="400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da-DK" sz="4000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457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636DA-6785-0448-C444-E7C882A12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white text and red check mark&#10;&#10;Description automatically generated">
            <a:extLst>
              <a:ext uri="{FF2B5EF4-FFF2-40B4-BE49-F238E27FC236}">
                <a16:creationId xmlns:a16="http://schemas.microsoft.com/office/drawing/2014/main" id="{A6A105D9-69A8-333F-F6D7-F197DC568A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187" r="18501"/>
          <a:stretch/>
        </p:blipFill>
        <p:spPr>
          <a:xfrm>
            <a:off x="0" y="-348172"/>
            <a:ext cx="8156448" cy="681602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9BFD187-D089-0D6E-87C4-CE5E366FE604}"/>
              </a:ext>
            </a:extLst>
          </p:cNvPr>
          <p:cNvSpPr txBox="1">
            <a:spLocks/>
          </p:cNvSpPr>
          <p:nvPr/>
        </p:nvSpPr>
        <p:spPr>
          <a:xfrm>
            <a:off x="3096768" y="5774933"/>
            <a:ext cx="3852672" cy="1083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" panose="020B05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ekm@fysio.dk</a:t>
            </a:r>
            <a:endParaRPr lang="en-DK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780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valitet &amp; Modernisering">
      <a:dk1>
        <a:srgbClr val="000000"/>
      </a:dk1>
      <a:lt1>
        <a:srgbClr val="FFFFFF"/>
      </a:lt1>
      <a:dk2>
        <a:srgbClr val="003B57"/>
      </a:dk2>
      <a:lt2>
        <a:srgbClr val="F1F5F7"/>
      </a:lt2>
      <a:accent1>
        <a:srgbClr val="B61C1B"/>
      </a:accent1>
      <a:accent2>
        <a:srgbClr val="E97132"/>
      </a:accent2>
      <a:accent3>
        <a:srgbClr val="73BFDC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800" kern="1200" spc="-120" baseline="0" noProof="0" dirty="0" smtClean="0">
            <a:solidFill>
              <a:schemeClr val="tx2"/>
            </a:solidFill>
            <a:latin typeface="Neue Haas Unica W1G" panose="020B0504030206020203" pitchFamily="34" charset="0"/>
            <a:ea typeface="+mj-ea"/>
            <a:cs typeface="+mj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6461</TotalTime>
  <Words>96</Words>
  <Application>Microsoft Office PowerPoint</Application>
  <PresentationFormat>Widescreen</PresentationFormat>
  <Paragraphs>21</Paragraphs>
  <Slides>8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5" baseType="lpstr">
      <vt:lpstr>Open Sans</vt:lpstr>
      <vt:lpstr>Calibri</vt:lpstr>
      <vt:lpstr>Aptos</vt:lpstr>
      <vt:lpstr>Franklin Gothic Book</vt:lpstr>
      <vt:lpstr>Arial</vt:lpstr>
      <vt:lpstr>Arial Black</vt:lpstr>
      <vt:lpstr>Office Theme</vt:lpstr>
      <vt:lpstr>Velkommen til kvalitetsnetværks-møde</vt:lpstr>
      <vt:lpstr>Dagsorden</vt:lpstr>
      <vt:lpstr>Overskrift</vt:lpstr>
      <vt:lpstr>Overskrift</vt:lpstr>
      <vt:lpstr>Pause – husk underskrift på deltagerlisten </vt:lpstr>
      <vt:lpstr>Opsamling </vt:lpstr>
      <vt:lpstr>TAK for i dag   Vores næste møde er XX </vt:lpstr>
      <vt:lpstr>PowerPoint-præsentation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Jeres første  kvalitetsnetværksmøde</dc:title>
  <dc:subject/>
  <dc:creator>Toby Orton</dc:creator>
  <cp:keywords/>
  <dc:description/>
  <cp:lastModifiedBy>Fritze Flink</cp:lastModifiedBy>
  <cp:revision>55</cp:revision>
  <dcterms:created xsi:type="dcterms:W3CDTF">2024-10-15T12:12:35Z</dcterms:created>
  <dcterms:modified xsi:type="dcterms:W3CDTF">2025-02-28T17:05:06Z</dcterms:modified>
  <cp:category/>
</cp:coreProperties>
</file>